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0"/>
  </p:notesMasterIdLst>
  <p:sldIdLst>
    <p:sldId id="259" r:id="rId5"/>
    <p:sldId id="258" r:id="rId6"/>
    <p:sldId id="261" r:id="rId7"/>
    <p:sldId id="264" r:id="rId8"/>
    <p:sldId id="267" r:id="rId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FFEC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1B0D847-FAC4-4423-AC9C-FFA834EFF377}" v="2" dt="2022-12-04T13:22:31.33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66612" autoAdjust="0"/>
  </p:normalViewPr>
  <p:slideViewPr>
    <p:cSldViewPr snapToGrid="0">
      <p:cViewPr varScale="1">
        <p:scale>
          <a:sx n="73" d="100"/>
          <a:sy n="73" d="100"/>
        </p:scale>
        <p:origin x="199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microsoft.com/office/2016/11/relationships/changesInfo" Target="changesInfos/changesInfo1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EMIS OSTADIMITRIS" userId="1f917fc2-b57f-4a49-b35c-ebc8ad562c5e" providerId="ADAL" clId="{01CFFBBC-EFF0-47B6-90FB-EDE9820F997F}"/>
    <pc:docChg chg="undo custSel modSld">
      <pc:chgData name="ARTEMIS OSTADIMITRIS" userId="1f917fc2-b57f-4a49-b35c-ebc8ad562c5e" providerId="ADAL" clId="{01CFFBBC-EFF0-47B6-90FB-EDE9820F997F}" dt="2022-11-27T19:11:02.337" v="6" actId="1076"/>
      <pc:docMkLst>
        <pc:docMk/>
      </pc:docMkLst>
      <pc:sldChg chg="modSp mod">
        <pc:chgData name="ARTEMIS OSTADIMITRIS" userId="1f917fc2-b57f-4a49-b35c-ebc8ad562c5e" providerId="ADAL" clId="{01CFFBBC-EFF0-47B6-90FB-EDE9820F997F}" dt="2022-11-27T18:04:58.721" v="1" actId="20577"/>
        <pc:sldMkLst>
          <pc:docMk/>
          <pc:sldMk cId="2440776268" sldId="261"/>
        </pc:sldMkLst>
        <pc:spChg chg="mod">
          <ac:chgData name="ARTEMIS OSTADIMITRIS" userId="1f917fc2-b57f-4a49-b35c-ebc8ad562c5e" providerId="ADAL" clId="{01CFFBBC-EFF0-47B6-90FB-EDE9820F997F}" dt="2022-11-27T18:04:58.721" v="1" actId="20577"/>
          <ac:spMkLst>
            <pc:docMk/>
            <pc:sldMk cId="2440776268" sldId="261"/>
            <ac:spMk id="24" creationId="{2BC0F0F8-A080-C7A8-0D35-9D07AF8330C6}"/>
          </ac:spMkLst>
        </pc:spChg>
      </pc:sldChg>
      <pc:sldChg chg="addSp delSp modSp mod">
        <pc:chgData name="ARTEMIS OSTADIMITRIS" userId="1f917fc2-b57f-4a49-b35c-ebc8ad562c5e" providerId="ADAL" clId="{01CFFBBC-EFF0-47B6-90FB-EDE9820F997F}" dt="2022-11-27T19:11:02.337" v="6" actId="1076"/>
        <pc:sldMkLst>
          <pc:docMk/>
          <pc:sldMk cId="1101813523" sldId="263"/>
        </pc:sldMkLst>
        <pc:spChg chg="del">
          <ac:chgData name="ARTEMIS OSTADIMITRIS" userId="1f917fc2-b57f-4a49-b35c-ebc8ad562c5e" providerId="ADAL" clId="{01CFFBBC-EFF0-47B6-90FB-EDE9820F997F}" dt="2022-11-27T19:10:53.340" v="2" actId="478"/>
          <ac:spMkLst>
            <pc:docMk/>
            <pc:sldMk cId="1101813523" sldId="263"/>
            <ac:spMk id="5" creationId="{66205F10-2A80-486B-BFFF-8FB7F5295A5B}"/>
          </ac:spMkLst>
        </pc:spChg>
        <pc:picChg chg="add mod">
          <ac:chgData name="ARTEMIS OSTADIMITRIS" userId="1f917fc2-b57f-4a49-b35c-ebc8ad562c5e" providerId="ADAL" clId="{01CFFBBC-EFF0-47B6-90FB-EDE9820F997F}" dt="2022-11-27T19:11:02.337" v="6" actId="1076"/>
          <ac:picMkLst>
            <pc:docMk/>
            <pc:sldMk cId="1101813523" sldId="263"/>
            <ac:picMk id="3" creationId="{499A3BCF-BB3B-45CD-0E2A-F7625A7CB879}"/>
          </ac:picMkLst>
        </pc:picChg>
      </pc:sldChg>
    </pc:docChg>
  </pc:docChgLst>
  <pc:docChgLst>
    <pc:chgData name="DAVIDE PARENTE" userId="S::d.parente6@studenti.unisa.it::ce48c3d7-88b5-4d6f-8562-f014102ceddf" providerId="AD" clId="Web-{F2B3FC5E-B312-47E6-A6D0-6EC8580C7C06}"/>
    <pc:docChg chg="addSld delSld modSld sldOrd">
      <pc:chgData name="DAVIDE PARENTE" userId="S::d.parente6@studenti.unisa.it::ce48c3d7-88b5-4d6f-8562-f014102ceddf" providerId="AD" clId="Web-{F2B3FC5E-B312-47E6-A6D0-6EC8580C7C06}" dt="2022-11-27T16:47:26.484" v="58"/>
      <pc:docMkLst>
        <pc:docMk/>
      </pc:docMkLst>
      <pc:sldChg chg="del">
        <pc:chgData name="DAVIDE PARENTE" userId="S::d.parente6@studenti.unisa.it::ce48c3d7-88b5-4d6f-8562-f014102ceddf" providerId="AD" clId="Web-{F2B3FC5E-B312-47E6-A6D0-6EC8580C7C06}" dt="2022-11-27T16:42:49.303" v="0"/>
        <pc:sldMkLst>
          <pc:docMk/>
          <pc:sldMk cId="2908079947" sldId="262"/>
        </pc:sldMkLst>
      </pc:sldChg>
      <pc:sldChg chg="addSp delSp modSp new mod ord setBg setClrOvrMap">
        <pc:chgData name="DAVIDE PARENTE" userId="S::d.parente6@studenti.unisa.it::ce48c3d7-88b5-4d6f-8562-f014102ceddf" providerId="AD" clId="Web-{F2B3FC5E-B312-47E6-A6D0-6EC8580C7C06}" dt="2022-11-27T16:47:26.484" v="58"/>
        <pc:sldMkLst>
          <pc:docMk/>
          <pc:sldMk cId="1147852762" sldId="264"/>
        </pc:sldMkLst>
        <pc:spChg chg="mod ord">
          <ac:chgData name="DAVIDE PARENTE" userId="S::d.parente6@studenti.unisa.it::ce48c3d7-88b5-4d6f-8562-f014102ceddf" providerId="AD" clId="Web-{F2B3FC5E-B312-47E6-A6D0-6EC8580C7C06}" dt="2022-11-27T16:46:59.186" v="48" actId="20577"/>
          <ac:spMkLst>
            <pc:docMk/>
            <pc:sldMk cId="1147852762" sldId="264"/>
            <ac:spMk id="2" creationId="{0B7768D7-FBC4-E4B5-E0B8-65619C68F5EF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3:38.023" v="6"/>
          <ac:spMkLst>
            <pc:docMk/>
            <pc:sldMk cId="1147852762" sldId="264"/>
            <ac:spMk id="3" creationId="{C79F734F-24F4-93A0-F47D-2E19C6EC1ECE}"/>
          </ac:spMkLst>
        </pc:spChg>
        <pc:spChg chg="add del mod">
          <ac:chgData name="DAVIDE PARENTE" userId="S::d.parente6@studenti.unisa.it::ce48c3d7-88b5-4d6f-8562-f014102ceddf" providerId="AD" clId="Web-{F2B3FC5E-B312-47E6-A6D0-6EC8580C7C06}" dt="2022-11-27T16:44:26.540" v="10"/>
          <ac:spMkLst>
            <pc:docMk/>
            <pc:sldMk cId="1147852762" sldId="264"/>
            <ac:spMk id="7" creationId="{D0336F89-20CC-EAB2-7E88-22F9BC60A187}"/>
          </ac:spMkLst>
        </pc:spChg>
        <pc:spChg chg="add mod">
          <ac:chgData name="DAVIDE PARENTE" userId="S::d.parente6@studenti.unisa.it::ce48c3d7-88b5-4d6f-8562-f014102ceddf" providerId="AD" clId="Web-{F2B3FC5E-B312-47E6-A6D0-6EC8580C7C06}" dt="2022-11-27T16:47:15.109" v="56" actId="20577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37.467" v="39"/>
          <ac:spMkLst>
            <pc:docMk/>
            <pc:sldMk cId="1147852762" sldId="264"/>
            <ac:spMk id="10" creationId="{71B2258F-86CA-4D4D-8270-BC05FCDEBFB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2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1.167" v="22"/>
          <ac:spMkLst>
            <pc:docMk/>
            <pc:sldMk cId="1147852762" sldId="264"/>
            <ac:spMk id="13" creationId="{37C89E4B-3C9F-44B9-8B86-D9E3D112D8EC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4" creationId="{04812C46-200A-4DEB-A05E-3ED6C68C238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6" creationId="{D1EA859B-E555-4109-94F3-6700E046E008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40.311" v="41"/>
          <ac:spMkLst>
            <pc:docMk/>
            <pc:sldMk cId="1147852762" sldId="264"/>
            <ac:spMk id="18" creationId="{50DA24A7-D4B7-B900-9EDB-4EDA659EBDD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19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14.573" v="24"/>
          <ac:spMkLst>
            <pc:docMk/>
            <pc:sldMk cId="1147852762" sldId="264"/>
            <ac:spMk id="21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3" creationId="{F13C74B1-5B17-4795-BED0-7140497B445A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4" creationId="{D4974D33-8DC5-464E-8C6D-BE58F0669C1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38.246" v="26"/>
          <ac:spMkLst>
            <pc:docMk/>
            <pc:sldMk cId="1147852762" sldId="264"/>
            <ac:spMk id="25" creationId="{37B2CF32-6926-38F8-2425-74E5E503B3F3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5:45.887" v="28"/>
          <ac:spMkLst>
            <pc:docMk/>
            <pc:sldMk cId="1147852762" sldId="264"/>
            <ac:spMk id="27" creationId="{87CC2527-562A-4F69-B487-4371E5B243E7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0" creationId="{3AFE8227-C443-417B-BA91-520EB1EF4559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1" creationId="{D67151DE-ABBA-52A1-6D55-2B52BA6B6C32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2" creationId="{907741FC-B544-4A6E-B831-6789D042333D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00.325" v="30"/>
          <ac:spMkLst>
            <pc:docMk/>
            <pc:sldMk cId="1147852762" sldId="264"/>
            <ac:spMk id="33" creationId="{3F0BE7ED-7814-4273-B18A-F26CC0380380}"/>
          </ac:spMkLst>
        </pc:spChg>
        <pc:spChg chg="add del">
          <ac:chgData name="DAVIDE PARENTE" userId="S::d.parente6@studenti.unisa.it::ce48c3d7-88b5-4d6f-8562-f014102ceddf" providerId="AD" clId="Web-{F2B3FC5E-B312-47E6-A6D0-6EC8580C7C06}" dt="2022-11-27T16:46:11.653" v="33"/>
          <ac:spMkLst>
            <pc:docMk/>
            <pc:sldMk cId="1147852762" sldId="264"/>
            <ac:spMk id="35" creationId="{37C89E4B-3C9F-44B9-8B86-D9E3D112D8EC}"/>
          </ac:spMkLst>
        </pc:spChg>
        <pc:picChg chg="add del mod ord">
          <ac:chgData name="DAVIDE PARENTE" userId="S::d.parente6@studenti.unisa.it::ce48c3d7-88b5-4d6f-8562-f014102ceddf" providerId="AD" clId="Web-{F2B3FC5E-B312-47E6-A6D0-6EC8580C7C06}" dt="2022-11-27T16:42:58.537" v="3"/>
          <ac:picMkLst>
            <pc:docMk/>
            <pc:sldMk cId="1147852762" sldId="264"/>
            <ac:picMk id="4" creationId="{B71EE794-635C-4362-4812-EDF6B8482009}"/>
          </ac:picMkLst>
        </pc:picChg>
        <pc:picChg chg="add del mod ord">
          <ac:chgData name="DAVIDE PARENTE" userId="S::d.parente6@studenti.unisa.it::ce48c3d7-88b5-4d6f-8562-f014102ceddf" providerId="AD" clId="Web-{F2B3FC5E-B312-47E6-A6D0-6EC8580C7C06}" dt="2022-11-27T16:44:24.150" v="9"/>
          <ac:picMkLst>
            <pc:docMk/>
            <pc:sldMk cId="1147852762" sldId="264"/>
            <ac:picMk id="5" creationId="{C1AC7DF6-AECE-4767-43D6-BE7DAC32D1A0}"/>
          </ac:picMkLst>
        </pc:picChg>
        <pc:picChg chg="add mod ord">
          <ac:chgData name="DAVIDE PARENTE" userId="S::d.parente6@studenti.unisa.it::ce48c3d7-88b5-4d6f-8562-f014102ceddf" providerId="AD" clId="Web-{F2B3FC5E-B312-47E6-A6D0-6EC8580C7C06}" dt="2022-11-27T16:47:25.171" v="57" actId="1076"/>
          <ac:picMkLst>
            <pc:docMk/>
            <pc:sldMk cId="1147852762" sldId="264"/>
            <ac:picMk id="8" creationId="{4DDF833E-0622-5DEE-5731-130D71A63E31}"/>
          </ac:picMkLst>
        </pc:pic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5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11.167" v="22"/>
          <ac:cxnSpMkLst>
            <pc:docMk/>
            <pc:sldMk cId="1147852762" sldId="264"/>
            <ac:cxnSpMk id="17" creationId="{D891E407-403B-4764-86C9-33A56D3BCAA3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5:45.887" v="28"/>
          <ac:cxnSpMkLst>
            <pc:docMk/>
            <pc:sldMk cId="1147852762" sldId="264"/>
            <ac:cxnSpMk id="28" creationId="{BCDAEC91-5BCE-4B55-9CC0-43EF94CB734B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6" creationId="{AA2EAA10-076F-46BD-8F0F-B9A2FB77A85C}"/>
          </ac:cxnSpMkLst>
        </pc:cxnChg>
        <pc:cxnChg chg="add del">
          <ac:chgData name="DAVIDE PARENTE" userId="S::d.parente6@studenti.unisa.it::ce48c3d7-88b5-4d6f-8562-f014102ceddf" providerId="AD" clId="Web-{F2B3FC5E-B312-47E6-A6D0-6EC8580C7C06}" dt="2022-11-27T16:46:11.653" v="33"/>
          <ac:cxnSpMkLst>
            <pc:docMk/>
            <pc:sldMk cId="1147852762" sldId="264"/>
            <ac:cxnSpMk id="37" creationId="{D891E407-403B-4764-86C9-33A56D3BCAA3}"/>
          </ac:cxnSpMkLst>
        </pc:cxnChg>
      </pc:sldChg>
    </pc:docChg>
  </pc:docChgLst>
  <pc:docChgLst>
    <pc:chgData name="ARTEMIS OSTADIMITRIS" userId="1f917fc2-b57f-4a49-b35c-ebc8ad562c5e" providerId="ADAL" clId="{1D65D38A-A243-43AB-8471-719074CFE142}"/>
    <pc:docChg chg="custSel modSld">
      <pc:chgData name="ARTEMIS OSTADIMITRIS" userId="1f917fc2-b57f-4a49-b35c-ebc8ad562c5e" providerId="ADAL" clId="{1D65D38A-A243-43AB-8471-719074CFE142}" dt="2022-12-04T19:16:45.519" v="14" actId="1076"/>
      <pc:docMkLst>
        <pc:docMk/>
      </pc:docMkLst>
      <pc:sldChg chg="modSp mod">
        <pc:chgData name="ARTEMIS OSTADIMITRIS" userId="1f917fc2-b57f-4a49-b35c-ebc8ad562c5e" providerId="ADAL" clId="{1D65D38A-A243-43AB-8471-719074CFE142}" dt="2022-12-04T19:16:45.519" v="14" actId="1076"/>
        <pc:sldMkLst>
          <pc:docMk/>
          <pc:sldMk cId="2440776268" sldId="261"/>
        </pc:sldMkLst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ARTEMIS OSTADIMITRIS" userId="1f917fc2-b57f-4a49-b35c-ebc8ad562c5e" providerId="ADAL" clId="{1D65D38A-A243-43AB-8471-719074CFE142}" dt="2022-12-04T19:16:34.079" v="13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ARTEMIS OSTADIMITRIS" userId="1f917fc2-b57f-4a49-b35c-ebc8ad562c5e" providerId="ADAL" clId="{1D65D38A-A243-43AB-8471-719074CFE142}" dt="2022-12-04T19:16:45.519" v="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ARTEMIS OSTADIMITRIS" userId="1f917fc2-b57f-4a49-b35c-ebc8ad562c5e" providerId="ADAL" clId="{1D65D38A-A243-43AB-8471-719074CFE142}" dt="2022-12-04T19:16:34.079" v="13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ARTEMIS OSTADIMITRIS" userId="1f917fc2-b57f-4a49-b35c-ebc8ad562c5e" providerId="ADAL" clId="{1D65D38A-A243-43AB-8471-719074CFE142}" dt="2022-12-04T19:16:45.519" v="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modSp mod">
        <pc:chgData name="ARTEMIS OSTADIMITRIS" userId="1f917fc2-b57f-4a49-b35c-ebc8ad562c5e" providerId="ADAL" clId="{1D65D38A-A243-43AB-8471-719074CFE142}" dt="2022-12-04T18:30:36.189" v="1" actId="20577"/>
        <pc:sldMkLst>
          <pc:docMk/>
          <pc:sldMk cId="1147852762" sldId="264"/>
        </pc:sldMkLst>
        <pc:spChg chg="mod">
          <ac:chgData name="ARTEMIS OSTADIMITRIS" userId="1f917fc2-b57f-4a49-b35c-ebc8ad562c5e" providerId="ADAL" clId="{1D65D38A-A243-43AB-8471-719074CFE142}" dt="2022-12-04T18:30:36.189" v="1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ARTEMIS OSTADIMITRIS" userId="1f917fc2-b57f-4a49-b35c-ebc8ad562c5e" providerId="ADAL" clId="{1D65D38A-A243-43AB-8471-719074CFE142}" dt="2022-12-04T18:30:30.862" v="0" actId="20577"/>
          <ac:spMkLst>
            <pc:docMk/>
            <pc:sldMk cId="1147852762" sldId="264"/>
            <ac:spMk id="4" creationId="{BA28666A-BFD7-BAC5-EB2B-029E92B123E8}"/>
          </ac:spMkLst>
        </pc:spChg>
      </pc:sldChg>
      <pc:sldChg chg="addSp delSp modSp mod">
        <pc:chgData name="ARTEMIS OSTADIMITRIS" userId="1f917fc2-b57f-4a49-b35c-ebc8ad562c5e" providerId="ADAL" clId="{1D65D38A-A243-43AB-8471-719074CFE142}" dt="2022-12-04T19:16:09.360" v="10" actId="1076"/>
        <pc:sldMkLst>
          <pc:docMk/>
          <pc:sldMk cId="2635783051" sldId="267"/>
        </pc:sldMkLst>
        <pc:spChg chg="del">
          <ac:chgData name="ARTEMIS OSTADIMITRIS" userId="1f917fc2-b57f-4a49-b35c-ebc8ad562c5e" providerId="ADAL" clId="{1D65D38A-A243-43AB-8471-719074CFE142}" dt="2022-12-04T18:55:28.068" v="2" actId="478"/>
          <ac:spMkLst>
            <pc:docMk/>
            <pc:sldMk cId="2635783051" sldId="267"/>
            <ac:spMk id="2" creationId="{203F9A44-ED08-4185-EE27-3629B5632608}"/>
          </ac:spMkLst>
        </pc:spChg>
        <pc:picChg chg="add mod">
          <ac:chgData name="ARTEMIS OSTADIMITRIS" userId="1f917fc2-b57f-4a49-b35c-ebc8ad562c5e" providerId="ADAL" clId="{1D65D38A-A243-43AB-8471-719074CFE142}" dt="2022-12-04T19:16:09.360" v="10" actId="1076"/>
          <ac:picMkLst>
            <pc:docMk/>
            <pc:sldMk cId="2635783051" sldId="267"/>
            <ac:picMk id="3" creationId="{03324357-7A91-4613-080A-7C61241A37E9}"/>
          </ac:picMkLst>
        </pc:picChg>
        <pc:picChg chg="del">
          <ac:chgData name="ARTEMIS OSTADIMITRIS" userId="1f917fc2-b57f-4a49-b35c-ebc8ad562c5e" providerId="ADAL" clId="{1D65D38A-A243-43AB-8471-719074CFE142}" dt="2022-12-04T18:55:29.419" v="3" actId="478"/>
          <ac:picMkLst>
            <pc:docMk/>
            <pc:sldMk cId="2635783051" sldId="267"/>
            <ac:picMk id="3" creationId="{499A3BCF-BB3B-45CD-0E2A-F7625A7CB879}"/>
          </ac:picMkLst>
        </pc:picChg>
        <pc:picChg chg="add del mod">
          <ac:chgData name="ARTEMIS OSTADIMITRIS" userId="1f917fc2-b57f-4a49-b35c-ebc8ad562c5e" providerId="ADAL" clId="{1D65D38A-A243-43AB-8471-719074CFE142}" dt="2022-12-04T19:16:02.091" v="7" actId="478"/>
          <ac:picMkLst>
            <pc:docMk/>
            <pc:sldMk cId="2635783051" sldId="267"/>
            <ac:picMk id="6" creationId="{5A851C69-19A9-7157-3360-AB264B22C2AA}"/>
          </ac:picMkLst>
        </pc:picChg>
      </pc:sldChg>
    </pc:docChg>
  </pc:docChgLst>
  <pc:docChgLst>
    <pc:chgData name="LORENZO MIGNONE" userId="1d459526-282f-4c4a-8da2-b7378800d0c9" providerId="ADAL" clId="{02DD4D40-79BA-4A36-99E5-AFCBD145D9EA}"/>
    <pc:docChg chg="undo redo custSel addSld delSld modSld sldOrd">
      <pc:chgData name="LORENZO MIGNONE" userId="1d459526-282f-4c4a-8da2-b7378800d0c9" providerId="ADAL" clId="{02DD4D40-79BA-4A36-99E5-AFCBD145D9EA}" dt="2022-11-27T19:19:44.439" v="897" actId="2696"/>
      <pc:docMkLst>
        <pc:docMk/>
      </pc:docMkLst>
      <pc:sldChg chg="modSp mod">
        <pc:chgData name="LORENZO MIGNONE" userId="1d459526-282f-4c4a-8da2-b7378800d0c9" providerId="ADAL" clId="{02DD4D40-79BA-4A36-99E5-AFCBD145D9EA}" dt="2022-11-27T17:26:47.738" v="762" actId="1076"/>
        <pc:sldMkLst>
          <pc:docMk/>
          <pc:sldMk cId="2440776268" sldId="261"/>
        </pc:sldMkLst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5" creationId="{ADA18B29-7DE9-E262-C0C5-176F9073CA87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09:28.702" v="410" actId="1076"/>
          <ac:spMkLst>
            <pc:docMk/>
            <pc:sldMk cId="2440776268" sldId="261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09:32.899" v="411" actId="1076"/>
          <ac:spMkLst>
            <pc:docMk/>
            <pc:sldMk cId="2440776268" sldId="261"/>
            <ac:spMk id="26" creationId="{1A41ECD3-6FC4-6BC9-6B1C-291D194B9F54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28" creationId="{E52B89FD-FF19-D72A-60A9-15C065F9DACF}"/>
          </ac:spMkLst>
        </pc:spChg>
        <pc:spChg chg="mod">
          <ac:chgData name="LORENZO MIGNONE" userId="1d459526-282f-4c4a-8da2-b7378800d0c9" providerId="ADAL" clId="{02DD4D40-79BA-4A36-99E5-AFCBD145D9EA}" dt="2022-11-27T17:10:02.183" v="414" actId="1076"/>
          <ac:spMkLst>
            <pc:docMk/>
            <pc:sldMk cId="2440776268" sldId="261"/>
            <ac:spMk id="36" creationId="{5CA2082B-AB64-E198-136B-1D6EB8C8BFE0}"/>
          </ac:spMkLst>
        </pc:s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19" creationId="{7A0300F5-F717-B13A-EFAB-DD433E9E60DD}"/>
          </ac:grpSpMkLst>
        </pc:grpChg>
        <pc:grpChg chg="mod">
          <ac:chgData name="LORENZO MIGNONE" userId="1d459526-282f-4c4a-8da2-b7378800d0c9" providerId="ADAL" clId="{02DD4D40-79BA-4A36-99E5-AFCBD145D9EA}" dt="2022-11-27T17:26:47.738" v="762" actId="1076"/>
          <ac:grpSpMkLst>
            <pc:docMk/>
            <pc:sldMk cId="2440776268" sldId="261"/>
            <ac:grpSpMk id="21" creationId="{41FF12A4-D34B-988B-318D-8E3B3658107B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0" creationId="{59449378-B2D2-3A45-9D37-5F77E9565423}"/>
          </ac:grpSpMkLst>
        </pc:grpChg>
        <pc:grpChg chg="mod">
          <ac:chgData name="LORENZO MIGNONE" userId="1d459526-282f-4c4a-8da2-b7378800d0c9" providerId="ADAL" clId="{02DD4D40-79BA-4A36-99E5-AFCBD145D9EA}" dt="2022-11-27T17:10:02.183" v="414" actId="1076"/>
          <ac:grpSpMkLst>
            <pc:docMk/>
            <pc:sldMk cId="2440776268" sldId="261"/>
            <ac:grpSpMk id="33" creationId="{30B981E9-0201-80A2-B1EF-EB6AA36D1183}"/>
          </ac:grpSpMkLst>
        </pc:grpChg>
      </pc:sldChg>
      <pc:sldChg chg="addSp delSp modSp del mod ord">
        <pc:chgData name="LORENZO MIGNONE" userId="1d459526-282f-4c4a-8da2-b7378800d0c9" providerId="ADAL" clId="{02DD4D40-79BA-4A36-99E5-AFCBD145D9EA}" dt="2022-11-27T19:19:44.439" v="897" actId="2696"/>
        <pc:sldMkLst>
          <pc:docMk/>
          <pc:sldMk cId="1101813523" sldId="263"/>
        </pc:sldMkLst>
        <pc:spChg chg="mod">
          <ac:chgData name="LORENZO MIGNONE" userId="1d459526-282f-4c4a-8da2-b7378800d0c9" providerId="ADAL" clId="{02DD4D40-79BA-4A36-99E5-AFCBD145D9EA}" dt="2022-11-27T19:18:11.235" v="893" actId="20577"/>
          <ac:spMkLst>
            <pc:docMk/>
            <pc:sldMk cId="1101813523" sldId="263"/>
            <ac:spMk id="4" creationId="{3596F02C-0128-BC91-C7FA-E50F6D035920}"/>
          </ac:spMkLst>
        </pc:spChg>
        <pc:picChg chg="del">
          <ac:chgData name="LORENZO MIGNONE" userId="1d459526-282f-4c4a-8da2-b7378800d0c9" providerId="ADAL" clId="{02DD4D40-79BA-4A36-99E5-AFCBD145D9EA}" dt="2022-11-27T19:17:41.063" v="867" actId="478"/>
          <ac:picMkLst>
            <pc:docMk/>
            <pc:sldMk cId="1101813523" sldId="263"/>
            <ac:picMk id="3" creationId="{499A3BCF-BB3B-45CD-0E2A-F7625A7CB879}"/>
          </ac:picMkLst>
        </pc:picChg>
        <pc:picChg chg="add mod">
          <ac:chgData name="LORENZO MIGNONE" userId="1d459526-282f-4c4a-8da2-b7378800d0c9" providerId="ADAL" clId="{02DD4D40-79BA-4A36-99E5-AFCBD145D9EA}" dt="2022-11-27T19:18:22.593" v="894" actId="1076"/>
          <ac:picMkLst>
            <pc:docMk/>
            <pc:sldMk cId="1101813523" sldId="263"/>
            <ac:picMk id="5" creationId="{E18D0E23-D608-6B10-8F5E-6189C8B1B885}"/>
          </ac:picMkLst>
        </pc:picChg>
      </pc:sldChg>
      <pc:sldChg chg="addSp delSp modSp mod">
        <pc:chgData name="LORENZO MIGNONE" userId="1d459526-282f-4c4a-8da2-b7378800d0c9" providerId="ADAL" clId="{02DD4D40-79BA-4A36-99E5-AFCBD145D9EA}" dt="2022-11-27T17:23:59.267" v="760" actId="1076"/>
        <pc:sldMkLst>
          <pc:docMk/>
          <pc:sldMk cId="1147852762" sldId="264"/>
        </pc:sldMkLst>
        <pc:spChg chg="add del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2" creationId="{0B7768D7-FBC4-E4B5-E0B8-65619C68F5EF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3" creationId="{596C66C1-CD22-7776-212D-111BBE80B0B5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4" creationId="{BA28666A-BFD7-BAC5-EB2B-029E92B123E8}"/>
          </ac:spMkLst>
        </pc:spChg>
        <pc:spChg chg="add del">
          <ac:chgData name="LORENZO MIGNONE" userId="1d459526-282f-4c4a-8da2-b7378800d0c9" providerId="ADAL" clId="{02DD4D40-79BA-4A36-99E5-AFCBD145D9EA}" dt="2022-11-27T17:16:36.867" v="600" actId="22"/>
          <ac:spMkLst>
            <pc:docMk/>
            <pc:sldMk cId="1147852762" sldId="264"/>
            <ac:spMk id="6" creationId="{A311DF57-7173-2554-362E-B8C19C6FC61F}"/>
          </ac:spMkLst>
        </pc:spChg>
        <pc:spChg chg="del mod">
          <ac:chgData name="LORENZO MIGNONE" userId="1d459526-282f-4c4a-8da2-b7378800d0c9" providerId="ADAL" clId="{02DD4D40-79BA-4A36-99E5-AFCBD145D9EA}" dt="2022-11-27T17:10:17.273" v="420"/>
          <ac:spMkLst>
            <pc:docMk/>
            <pc:sldMk cId="1147852762" sldId="264"/>
            <ac:spMk id="9" creationId="{839F711A-AFF4-45C8-DF05-FB57A9398BC6}"/>
          </ac:spMkLst>
        </pc:spChg>
        <pc:spChg chg="add del">
          <ac:chgData name="LORENZO MIGNONE" userId="1d459526-282f-4c4a-8da2-b7378800d0c9" providerId="ADAL" clId="{02DD4D40-79BA-4A36-99E5-AFCBD145D9EA}" dt="2022-11-27T17:16:44.420" v="604" actId="22"/>
          <ac:spMkLst>
            <pc:docMk/>
            <pc:sldMk cId="1147852762" sldId="264"/>
            <ac:spMk id="11" creationId="{45E5DF44-AB60-763F-E325-C654EAB6F136}"/>
          </ac:spMkLst>
        </pc:spChg>
        <pc:spChg chg="add del">
          <ac:chgData name="LORENZO MIGNONE" userId="1d459526-282f-4c4a-8da2-b7378800d0c9" providerId="ADAL" clId="{02DD4D40-79BA-4A36-99E5-AFCBD145D9EA}" dt="2022-11-27T17:16:54.953" v="612" actId="22"/>
          <ac:spMkLst>
            <pc:docMk/>
            <pc:sldMk cId="1147852762" sldId="264"/>
            <ac:spMk id="15" creationId="{98B9F0A1-A9A1-9968-DF97-1F39F9C57049}"/>
          </ac:spMkLst>
        </pc:spChg>
        <pc:spChg chg="add del">
          <ac:chgData name="LORENZO MIGNONE" userId="1d459526-282f-4c4a-8da2-b7378800d0c9" providerId="ADAL" clId="{02DD4D40-79BA-4A36-99E5-AFCBD145D9EA}" dt="2022-11-27T17:17:04.675" v="614" actId="22"/>
          <ac:spMkLst>
            <pc:docMk/>
            <pc:sldMk cId="1147852762" sldId="264"/>
            <ac:spMk id="22" creationId="{CA899B1A-19D4-6E00-24C6-A611D068F2E6}"/>
          </ac:spMkLst>
        </pc:spChg>
        <pc:spChg chg="add del mod">
          <ac:chgData name="LORENZO MIGNONE" userId="1d459526-282f-4c4a-8da2-b7378800d0c9" providerId="ADAL" clId="{02DD4D40-79BA-4A36-99E5-AFCBD145D9EA}" dt="2022-11-27T17:17:11.440" v="618" actId="22"/>
          <ac:spMkLst>
            <pc:docMk/>
            <pc:sldMk cId="1147852762" sldId="264"/>
            <ac:spMk id="29" creationId="{5A3CBEF9-DECA-8D95-9D4D-A3916EC46F8E}"/>
          </ac:spMkLst>
        </pc:spChg>
        <pc:spChg chg="add del">
          <ac:chgData name="LORENZO MIGNONE" userId="1d459526-282f-4c4a-8da2-b7378800d0c9" providerId="ADAL" clId="{02DD4D40-79BA-4A36-99E5-AFCBD145D9EA}" dt="2022-11-27T17:17:28.275" v="621" actId="22"/>
          <ac:spMkLst>
            <pc:docMk/>
            <pc:sldMk cId="1147852762" sldId="264"/>
            <ac:spMk id="38" creationId="{3F96B06E-FABF-9585-652D-5AC32C86B261}"/>
          </ac:spMkLst>
        </pc:spChg>
        <pc:spChg chg="add del mod">
          <ac:chgData name="LORENZO MIGNONE" userId="1d459526-282f-4c4a-8da2-b7378800d0c9" providerId="ADAL" clId="{02DD4D40-79BA-4A36-99E5-AFCBD145D9EA}" dt="2022-11-27T17:23:59.267" v="760" actId="1076"/>
          <ac:spMkLst>
            <pc:docMk/>
            <pc:sldMk cId="1147852762" sldId="264"/>
            <ac:spMk id="39" creationId="{75ED80E9-3EE4-FB8B-5BDC-5553A7591C0E}"/>
          </ac:spMkLst>
        </pc:spChg>
        <pc:spChg chg="add del">
          <ac:chgData name="LORENZO MIGNONE" userId="1d459526-282f-4c4a-8da2-b7378800d0c9" providerId="ADAL" clId="{02DD4D40-79BA-4A36-99E5-AFCBD145D9EA}" dt="2022-11-27T17:19:57.941" v="648" actId="22"/>
          <ac:spMkLst>
            <pc:docMk/>
            <pc:sldMk cId="1147852762" sldId="264"/>
            <ac:spMk id="41" creationId="{DD2A14E5-BF6E-46A5-6653-C15A7AD07A5C}"/>
          </ac:spMkLst>
        </pc:spChg>
        <pc:spChg chg="add del mod">
          <ac:chgData name="LORENZO MIGNONE" userId="1d459526-282f-4c4a-8da2-b7378800d0c9" providerId="ADAL" clId="{02DD4D40-79BA-4A36-99E5-AFCBD145D9EA}" dt="2022-11-27T17:20:02.395" v="652" actId="22"/>
          <ac:spMkLst>
            <pc:docMk/>
            <pc:sldMk cId="1147852762" sldId="264"/>
            <ac:spMk id="43" creationId="{BD5EAF7A-398A-5EE2-D120-3E766D9CA37A}"/>
          </ac:spMkLst>
        </pc:spChg>
        <pc:spChg chg="add del">
          <ac:chgData name="LORENZO MIGNONE" userId="1d459526-282f-4c4a-8da2-b7378800d0c9" providerId="ADAL" clId="{02DD4D40-79BA-4A36-99E5-AFCBD145D9EA}" dt="2022-11-27T17:20:09.668" v="654" actId="22"/>
          <ac:spMkLst>
            <pc:docMk/>
            <pc:sldMk cId="1147852762" sldId="264"/>
            <ac:spMk id="45" creationId="{3F847172-CDF1-1AB3-A6E1-2CB575705728}"/>
          </ac:spMkLst>
        </pc:spChg>
        <pc:spChg chg="add del">
          <ac:chgData name="LORENZO MIGNONE" userId="1d459526-282f-4c4a-8da2-b7378800d0c9" providerId="ADAL" clId="{02DD4D40-79BA-4A36-99E5-AFCBD145D9EA}" dt="2022-11-27T17:20:11.313" v="656" actId="22"/>
          <ac:spMkLst>
            <pc:docMk/>
            <pc:sldMk cId="1147852762" sldId="264"/>
            <ac:spMk id="47" creationId="{ECEEC78C-8103-F3E7-063C-DC88394AE720}"/>
          </ac:spMkLst>
        </pc:spChg>
        <pc:spChg chg="add del mod">
          <ac:chgData name="LORENZO MIGNONE" userId="1d459526-282f-4c4a-8da2-b7378800d0c9" providerId="ADAL" clId="{02DD4D40-79BA-4A36-99E5-AFCBD145D9EA}" dt="2022-11-27T17:20:35.243" v="660" actId="478"/>
          <ac:spMkLst>
            <pc:docMk/>
            <pc:sldMk cId="1147852762" sldId="264"/>
            <ac:spMk id="49" creationId="{74F478A4-4811-ED16-E76E-6AE837BC1C7D}"/>
          </ac:spMkLst>
        </pc:spChg>
        <pc:spChg chg="add del mod">
          <ac:chgData name="LORENZO MIGNONE" userId="1d459526-282f-4c4a-8da2-b7378800d0c9" providerId="ADAL" clId="{02DD4D40-79BA-4A36-99E5-AFCBD145D9EA}" dt="2022-11-27T17:23:52.146" v="757" actId="1076"/>
          <ac:spMkLst>
            <pc:docMk/>
            <pc:sldMk cId="1147852762" sldId="264"/>
            <ac:spMk id="51" creationId="{871BB8CB-C830-DD83-D3FC-B98C305B816C}"/>
          </ac:spMkLst>
        </pc:spChg>
        <pc:spChg chg="add del">
          <ac:chgData name="LORENZO MIGNONE" userId="1d459526-282f-4c4a-8da2-b7378800d0c9" providerId="ADAL" clId="{02DD4D40-79BA-4A36-99E5-AFCBD145D9EA}" dt="2022-11-27T17:21:39.152" v="682" actId="22"/>
          <ac:spMkLst>
            <pc:docMk/>
            <pc:sldMk cId="1147852762" sldId="264"/>
            <ac:spMk id="53" creationId="{2B0544E1-B7BA-830C-E8D1-AB477889B57A}"/>
          </ac:spMkLst>
        </pc:spChg>
        <pc:spChg chg="add del mod">
          <ac:chgData name="LORENZO MIGNONE" userId="1d459526-282f-4c4a-8da2-b7378800d0c9" providerId="ADAL" clId="{02DD4D40-79BA-4A36-99E5-AFCBD145D9EA}" dt="2022-11-27T17:22:42.732" v="755" actId="1076"/>
          <ac:spMkLst>
            <pc:docMk/>
            <pc:sldMk cId="1147852762" sldId="264"/>
            <ac:spMk id="55" creationId="{FB16B34F-3633-B3D7-A2DA-BC07A8766367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7" creationId="{CB41EEF7-B617-B45C-1DBB-166B0D3403D6}"/>
          </ac:spMkLst>
        </pc:spChg>
        <pc:spChg chg="add del mod">
          <ac:chgData name="LORENZO MIGNONE" userId="1d459526-282f-4c4a-8da2-b7378800d0c9" providerId="ADAL" clId="{02DD4D40-79BA-4A36-99E5-AFCBD145D9EA}" dt="2022-11-27T17:21:50.671" v="685" actId="478"/>
          <ac:spMkLst>
            <pc:docMk/>
            <pc:sldMk cId="1147852762" sldId="264"/>
            <ac:spMk id="59" creationId="{F2D15FEA-375F-C778-6298-57263698298A}"/>
          </ac:spMkLst>
        </pc:spChg>
        <pc:picChg chg="add del mod">
          <ac:chgData name="LORENZO MIGNONE" userId="1d459526-282f-4c4a-8da2-b7378800d0c9" providerId="ADAL" clId="{02DD4D40-79BA-4A36-99E5-AFCBD145D9EA}" dt="2022-11-27T17:23:56.463" v="759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add mod ord">
        <pc:chgData name="LORENZO MIGNONE" userId="1d459526-282f-4c4a-8da2-b7378800d0c9" providerId="ADAL" clId="{02DD4D40-79BA-4A36-99E5-AFCBD145D9EA}" dt="2022-11-27T17:31:24.030" v="862" actId="12"/>
        <pc:sldMkLst>
          <pc:docMk/>
          <pc:sldMk cId="2928869358" sldId="265"/>
        </pc:sldMkLst>
        <pc:spChg chg="mod">
          <ac:chgData name="LORENZO MIGNONE" userId="1d459526-282f-4c4a-8da2-b7378800d0c9" providerId="ADAL" clId="{02DD4D40-79BA-4A36-99E5-AFCBD145D9EA}" dt="2022-11-27T17:29:32.090" v="810" actId="1076"/>
          <ac:spMkLst>
            <pc:docMk/>
            <pc:sldMk cId="2928869358" sldId="265"/>
            <ac:spMk id="2" creationId="{5B93656B-C712-165A-8D53-0B896A754C52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5" creationId="{ADA18B29-7DE9-E262-C0C5-176F9073CA87}"/>
          </ac:spMkLst>
        </pc:spChg>
        <pc:spChg chg="mod topLvl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17" creationId="{386476C5-89C5-9B5A-1A05-F685CD35C939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3" creationId="{0B2EF377-1401-5524-F12E-8A4DE15CDE79}"/>
          </ac:spMkLst>
        </pc:spChg>
        <pc:spChg chg="mod">
          <ac:chgData name="LORENZO MIGNONE" userId="1d459526-282f-4c4a-8da2-b7378800d0c9" providerId="ADAL" clId="{02DD4D40-79BA-4A36-99E5-AFCBD145D9EA}" dt="2022-11-27T17:31:24.030" v="862" actId="12"/>
          <ac:spMkLst>
            <pc:docMk/>
            <pc:sldMk cId="2928869358" sldId="265"/>
            <ac:spMk id="24" creationId="{2BC0F0F8-A080-C7A8-0D35-9D07AF8330C6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5" creationId="{F04168B2-A78D-2892-9B03-2A5BD9B3104C}"/>
          </ac:spMkLst>
        </pc:spChg>
        <pc:spChg chg="mod">
          <ac:chgData name="LORENZO MIGNONE" userId="1d459526-282f-4c4a-8da2-b7378800d0c9" providerId="ADAL" clId="{02DD4D40-79BA-4A36-99E5-AFCBD145D9EA}" dt="2022-11-27T17:29:49.586" v="812" actId="165"/>
          <ac:spMkLst>
            <pc:docMk/>
            <pc:sldMk cId="2928869358" sldId="265"/>
            <ac:spMk id="26" creationId="{1A41ECD3-6FC4-6BC9-6B1C-291D194B9F54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28" creationId="{E52B89FD-FF19-D72A-60A9-15C065F9DACF}"/>
          </ac:spMkLst>
        </pc:spChg>
        <pc:spChg chg="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1" creationId="{9B68B39C-AA9A-F6FA-5CBE-C681658C192E}"/>
          </ac:spMkLst>
        </pc:spChg>
        <pc:spChg chg="del mod topLvl">
          <ac:chgData name="LORENZO MIGNONE" userId="1d459526-282f-4c4a-8da2-b7378800d0c9" providerId="ADAL" clId="{02DD4D40-79BA-4A36-99E5-AFCBD145D9EA}" dt="2022-11-27T17:28:52.366" v="800" actId="478"/>
          <ac:spMkLst>
            <pc:docMk/>
            <pc:sldMk cId="2928869358" sldId="265"/>
            <ac:spMk id="32" creationId="{2916C9A1-DF83-205B-2AF6-D18B8C230C3C}"/>
          </ac:spMkLst>
        </pc:spChg>
        <pc:spChg chg="del mod">
          <ac:chgData name="LORENZO MIGNONE" userId="1d459526-282f-4c4a-8da2-b7378800d0c9" providerId="ADAL" clId="{02DD4D40-79BA-4A36-99E5-AFCBD145D9EA}" dt="2022-11-27T17:28:47.928" v="798" actId="478"/>
          <ac:spMkLst>
            <pc:docMk/>
            <pc:sldMk cId="2928869358" sldId="265"/>
            <ac:spMk id="36" creationId="{5CA2082B-AB64-E198-136B-1D6EB8C8BFE0}"/>
          </ac:spMkLst>
        </pc:spChg>
        <pc:grpChg chg="add del mod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3" creationId="{69EA02F9-27E1-2CAF-CFB5-9C17E8501D1C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19" creationId="{7A0300F5-F717-B13A-EFAB-DD433E9E60DD}"/>
          </ac:grpSpMkLst>
        </pc:grpChg>
        <pc:grpChg chg="mod topLvl">
          <ac:chgData name="LORENZO MIGNONE" userId="1d459526-282f-4c4a-8da2-b7378800d0c9" providerId="ADAL" clId="{02DD4D40-79BA-4A36-99E5-AFCBD145D9EA}" dt="2022-11-27T17:29:49.586" v="812" actId="165"/>
          <ac:grpSpMkLst>
            <pc:docMk/>
            <pc:sldMk cId="2928869358" sldId="265"/>
            <ac:grpSpMk id="21" creationId="{41FF12A4-D34B-988B-318D-8E3B3658107B}"/>
          </ac:grpSpMkLst>
        </pc:grpChg>
        <pc:grpChg chg="del mod">
          <ac:chgData name="LORENZO MIGNONE" userId="1d459526-282f-4c4a-8da2-b7378800d0c9" providerId="ADAL" clId="{02DD4D40-79BA-4A36-99E5-AFCBD145D9EA}" dt="2022-11-27T17:28:52.366" v="800" actId="478"/>
          <ac:grpSpMkLst>
            <pc:docMk/>
            <pc:sldMk cId="2928869358" sldId="265"/>
            <ac:grpSpMk id="30" creationId="{59449378-B2D2-3A45-9D37-5F77E9565423}"/>
          </ac:grpSpMkLst>
        </pc:grpChg>
        <pc:grpChg chg="del">
          <ac:chgData name="LORENZO MIGNONE" userId="1d459526-282f-4c4a-8da2-b7378800d0c9" providerId="ADAL" clId="{02DD4D40-79BA-4A36-99E5-AFCBD145D9EA}" dt="2022-11-27T17:28:54.857" v="801" actId="478"/>
          <ac:grpSpMkLst>
            <pc:docMk/>
            <pc:sldMk cId="2928869358" sldId="265"/>
            <ac:grpSpMk id="33" creationId="{30B981E9-0201-80A2-B1EF-EB6AA36D1183}"/>
          </ac:grpSpMkLst>
        </pc:grpChg>
      </pc:sldChg>
      <pc:sldChg chg="add">
        <pc:chgData name="LORENZO MIGNONE" userId="1d459526-282f-4c4a-8da2-b7378800d0c9" providerId="ADAL" clId="{02DD4D40-79BA-4A36-99E5-AFCBD145D9EA}" dt="2022-11-27T19:17:23.481" v="863" actId="2890"/>
        <pc:sldMkLst>
          <pc:docMk/>
          <pc:sldMk cId="851660871" sldId="266"/>
        </pc:sldMkLst>
      </pc:sldChg>
    </pc:docChg>
  </pc:docChgLst>
  <pc:docChgLst>
    <pc:chgData name="DAVIDE PARENTE" userId="ce48c3d7-88b5-4d6f-8562-f014102ceddf" providerId="ADAL" clId="{0130FCF3-7D6D-4EC8-BB8B-AACBA70B80F7}"/>
    <pc:docChg chg="undo custSel modSld">
      <pc:chgData name="DAVIDE PARENTE" userId="ce48c3d7-88b5-4d6f-8562-f014102ceddf" providerId="ADAL" clId="{0130FCF3-7D6D-4EC8-BB8B-AACBA70B80F7}" dt="2022-12-04T22:15:02.227" v="64" actId="14100"/>
      <pc:docMkLst>
        <pc:docMk/>
      </pc:docMkLst>
      <pc:sldChg chg="addSp delSp modSp mod">
        <pc:chgData name="DAVIDE PARENTE" userId="ce48c3d7-88b5-4d6f-8562-f014102ceddf" providerId="ADAL" clId="{0130FCF3-7D6D-4EC8-BB8B-AACBA70B80F7}" dt="2022-12-04T22:09:08.300" v="11" actId="14100"/>
        <pc:sldMkLst>
          <pc:docMk/>
          <pc:sldMk cId="2440776268" sldId="261"/>
        </pc:sldMkLst>
        <pc:spChg chg="del mod">
          <ac:chgData name="DAVIDE PARENTE" userId="ce48c3d7-88b5-4d6f-8562-f014102ceddf" providerId="ADAL" clId="{0130FCF3-7D6D-4EC8-BB8B-AACBA70B80F7}" dt="2022-12-04T22:08:49.887" v="4"/>
          <ac:spMkLst>
            <pc:docMk/>
            <pc:sldMk cId="2440776268" sldId="261"/>
            <ac:spMk id="5" creationId="{B83C9F41-1C61-3C37-C310-2F5AC6FF636C}"/>
          </ac:spMkLst>
        </pc:spChg>
        <pc:picChg chg="del">
          <ac:chgData name="DAVIDE PARENTE" userId="ce48c3d7-88b5-4d6f-8562-f014102ceddf" providerId="ADAL" clId="{0130FCF3-7D6D-4EC8-BB8B-AACBA70B80F7}" dt="2022-12-04T22:08:45.697" v="0" actId="478"/>
          <ac:picMkLst>
            <pc:docMk/>
            <pc:sldMk cId="2440776268" sldId="261"/>
            <ac:picMk id="3" creationId="{28E02371-D384-471E-002F-067791B1D0D0}"/>
          </ac:picMkLst>
        </pc:picChg>
        <pc:picChg chg="add mod">
          <ac:chgData name="DAVIDE PARENTE" userId="ce48c3d7-88b5-4d6f-8562-f014102ceddf" providerId="ADAL" clId="{0130FCF3-7D6D-4EC8-BB8B-AACBA70B80F7}" dt="2022-12-04T22:09:08.300" v="11" actId="14100"/>
          <ac:picMkLst>
            <pc:docMk/>
            <pc:sldMk cId="2440776268" sldId="261"/>
            <ac:picMk id="9" creationId="{598B5A5F-910E-DE5A-3D1A-BDDF1847710A}"/>
          </ac:picMkLst>
        </pc:picChg>
      </pc:sldChg>
      <pc:sldChg chg="modSp mod">
        <pc:chgData name="DAVIDE PARENTE" userId="ce48c3d7-88b5-4d6f-8562-f014102ceddf" providerId="ADAL" clId="{0130FCF3-7D6D-4EC8-BB8B-AACBA70B80F7}" dt="2022-12-04T22:13:39.445" v="59" actId="20577"/>
        <pc:sldMkLst>
          <pc:docMk/>
          <pc:sldMk cId="1147852762" sldId="264"/>
        </pc:sldMkLst>
        <pc:spChg chg="mod">
          <ac:chgData name="DAVIDE PARENTE" userId="ce48c3d7-88b5-4d6f-8562-f014102ceddf" providerId="ADAL" clId="{0130FCF3-7D6D-4EC8-BB8B-AACBA70B80F7}" dt="2022-12-04T22:13:39.445" v="59" actId="20577"/>
          <ac:spMkLst>
            <pc:docMk/>
            <pc:sldMk cId="1147852762" sldId="264"/>
            <ac:spMk id="3" creationId="{596C66C1-CD22-7776-212D-111BBE80B0B5}"/>
          </ac:spMkLst>
        </pc:spChg>
        <pc:spChg chg="mod">
          <ac:chgData name="DAVIDE PARENTE" userId="ce48c3d7-88b5-4d6f-8562-f014102ceddf" providerId="ADAL" clId="{0130FCF3-7D6D-4EC8-BB8B-AACBA70B80F7}" dt="2022-12-04T22:11:08.240" v="27" actId="207"/>
          <ac:spMkLst>
            <pc:docMk/>
            <pc:sldMk cId="1147852762" sldId="264"/>
            <ac:spMk id="4" creationId="{BA28666A-BFD7-BAC5-EB2B-029E92B123E8}"/>
          </ac:spMkLst>
        </pc:spChg>
        <pc:spChg chg="mod">
          <ac:chgData name="DAVIDE PARENTE" userId="ce48c3d7-88b5-4d6f-8562-f014102ceddf" providerId="ADAL" clId="{0130FCF3-7D6D-4EC8-BB8B-AACBA70B80F7}" dt="2022-12-04T22:13:26.075" v="58" actId="1076"/>
          <ac:spMkLst>
            <pc:docMk/>
            <pc:sldMk cId="1147852762" sldId="264"/>
            <ac:spMk id="55" creationId="{FB16B34F-3633-B3D7-A2DA-BC07A8766367}"/>
          </ac:spMkLst>
        </pc:spChg>
        <pc:picChg chg="mod">
          <ac:chgData name="DAVIDE PARENTE" userId="ce48c3d7-88b5-4d6f-8562-f014102ceddf" providerId="ADAL" clId="{0130FCF3-7D6D-4EC8-BB8B-AACBA70B80F7}" dt="2022-12-04T22:12:55.678" v="50" actId="1076"/>
          <ac:picMkLst>
            <pc:docMk/>
            <pc:sldMk cId="1147852762" sldId="264"/>
            <ac:picMk id="8" creationId="{4DDF833E-0622-5DEE-5731-130D71A63E31}"/>
          </ac:picMkLst>
        </pc:picChg>
      </pc:sldChg>
      <pc:sldChg chg="addSp delSp modSp mod">
        <pc:chgData name="DAVIDE PARENTE" userId="ce48c3d7-88b5-4d6f-8562-f014102ceddf" providerId="ADAL" clId="{0130FCF3-7D6D-4EC8-BB8B-AACBA70B80F7}" dt="2022-12-04T22:15:02.227" v="64" actId="14100"/>
        <pc:sldMkLst>
          <pc:docMk/>
          <pc:sldMk cId="2635783051" sldId="267"/>
        </pc:sldMkLst>
        <pc:picChg chg="del">
          <ac:chgData name="DAVIDE PARENTE" userId="ce48c3d7-88b5-4d6f-8562-f014102ceddf" providerId="ADAL" clId="{0130FCF3-7D6D-4EC8-BB8B-AACBA70B80F7}" dt="2022-12-04T22:13:59.541" v="60" actId="478"/>
          <ac:picMkLst>
            <pc:docMk/>
            <pc:sldMk cId="2635783051" sldId="267"/>
            <ac:picMk id="3" creationId="{03324357-7A91-4613-080A-7C61241A37E9}"/>
          </ac:picMkLst>
        </pc:picChg>
        <pc:picChg chg="add mod">
          <ac:chgData name="DAVIDE PARENTE" userId="ce48c3d7-88b5-4d6f-8562-f014102ceddf" providerId="ADAL" clId="{0130FCF3-7D6D-4EC8-BB8B-AACBA70B80F7}" dt="2022-12-04T22:15:02.227" v="64" actId="14100"/>
          <ac:picMkLst>
            <pc:docMk/>
            <pc:sldMk cId="2635783051" sldId="267"/>
            <ac:picMk id="5" creationId="{645384D6-0EF0-0036-A0D7-DDF02809079E}"/>
          </ac:picMkLst>
        </pc:picChg>
      </pc:sldChg>
    </pc:docChg>
  </pc:docChgLst>
  <pc:docChgLst>
    <pc:chgData name="ARTEMIS OSTADIMITRIS" userId="S::a.ostadimitris@studenti.unisa.it::1f917fc2-b57f-4a49-b35c-ebc8ad562c5e" providerId="AD" clId="Web-{81B0D847-FAC4-4423-AC9C-FFA834EFF377}"/>
    <pc:docChg chg="modSld">
      <pc:chgData name="ARTEMIS OSTADIMITRIS" userId="S::a.ostadimitris@studenti.unisa.it::1f917fc2-b57f-4a49-b35c-ebc8ad562c5e" providerId="AD" clId="Web-{81B0D847-FAC4-4423-AC9C-FFA834EFF377}" dt="2022-12-04T13:22:31.332" v="1" actId="1076"/>
      <pc:docMkLst>
        <pc:docMk/>
      </pc:docMkLst>
      <pc:sldChg chg="modSp">
        <pc:chgData name="ARTEMIS OSTADIMITRIS" userId="S::a.ostadimitris@studenti.unisa.it::1f917fc2-b57f-4a49-b35c-ebc8ad562c5e" providerId="AD" clId="Web-{81B0D847-FAC4-4423-AC9C-FFA834EFF377}" dt="2022-12-04T13:22:31.332" v="1" actId="1076"/>
        <pc:sldMkLst>
          <pc:docMk/>
          <pc:sldMk cId="2440776268" sldId="261"/>
        </pc:sldMkLst>
        <pc:spChg chg="mod">
          <ac:chgData name="ARTEMIS OSTADIMITRIS" userId="S::a.ostadimitris@studenti.unisa.it::1f917fc2-b57f-4a49-b35c-ebc8ad562c5e" providerId="AD" clId="Web-{81B0D847-FAC4-4423-AC9C-FFA834EFF377}" dt="2022-12-04T13:22:31.332" v="1" actId="1076"/>
          <ac:spMkLst>
            <pc:docMk/>
            <pc:sldMk cId="2440776268" sldId="261"/>
            <ac:spMk id="24" creationId="{2BC0F0F8-A080-C7A8-0D35-9D07AF8330C6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9345358-6F32-4EDF-939B-F95E439327B5}" type="doc">
      <dgm:prSet loTypeId="urn:microsoft.com/office/officeart/2018/2/layout/IconVerticalSolid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A48C58-939C-48CE-B6CC-4279BC8E4545}" type="pres">
      <dgm:prSet presAssocID="{29345358-6F32-4EDF-939B-F95E439327B5}" presName="root" presStyleCnt="0">
        <dgm:presLayoutVars>
          <dgm:dir/>
          <dgm:resizeHandles val="exact"/>
        </dgm:presLayoutVars>
      </dgm:prSet>
      <dgm:spPr/>
    </dgm:pt>
  </dgm:ptLst>
  <dgm:cxnLst>
    <dgm:cxn modelId="{6FF1E18E-E084-4444-BDE3-B5D03CC3A02D}" type="presOf" srcId="{29345358-6F32-4EDF-939B-F95E439327B5}" destId="{CAA48C58-939C-48CE-B6CC-4279BC8E4545}" srcOrd="0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E2D2B3-24E8-46EB-8177-33C5889DCED4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6C41F4-4DD7-45D0-94E2-17CDC636D52F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947387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4934742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Tx/>
              <a:buChar char="-"/>
            </a:pPr>
            <a:r>
              <a:rPr lang="it-IT" dirty="0"/>
              <a:t>Quando è stata modificata la size di una </a:t>
            </a:r>
            <a:r>
              <a:rPr lang="it-IT" dirty="0" err="1"/>
              <a:t>shape</a:t>
            </a:r>
            <a:r>
              <a:rPr lang="it-IT" dirty="0"/>
              <a:t>, nel momento in cui si fa la </a:t>
            </a:r>
            <a:r>
              <a:rPr lang="it-IT" dirty="0" err="1"/>
              <a:t>undo</a:t>
            </a:r>
            <a:r>
              <a:rPr lang="it-IT" dirty="0"/>
              <a:t>, la figura non viene riposizionata come prima della </a:t>
            </a:r>
            <a:r>
              <a:rPr lang="it-IT" dirty="0" err="1"/>
              <a:t>resize</a:t>
            </a:r>
            <a:r>
              <a:rPr lang="it-IT" dirty="0"/>
              <a:t>. Il suo centro coinciderà con il centro della figura ridimensionata.</a:t>
            </a:r>
          </a:p>
          <a:p>
            <a:pPr marL="285750" indent="-285750">
              <a:buFontTx/>
              <a:buChar char="-"/>
            </a:pPr>
            <a:r>
              <a:rPr lang="it-IT" dirty="0"/>
              <a:t>No più </a:t>
            </a:r>
            <a:r>
              <a:rPr lang="it-IT" dirty="0" err="1"/>
              <a:t>undo</a:t>
            </a:r>
            <a:r>
              <a:rPr lang="it-IT" dirty="0"/>
              <a:t> consecutive</a:t>
            </a:r>
          </a:p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93089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01606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u="sng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66C41F4-4DD7-45D0-94E2-17CDC636D52F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4040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A91C4C4-B34F-3652-C0BD-CB675C6835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F54117FE-3682-71CA-567D-CBD587C5B5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7B7749-B532-DCE5-47A7-7683B8D93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42EC9C5-A7EF-5595-6509-E85F3E9F1A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6DAB4E1-DAA0-661D-5B0E-BA3592BBD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0097308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908047-FC3A-A029-A97E-FD6BBCB9CF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44B52D7-4B87-2871-F901-7F65A05A5A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DC3F209-FDFE-AD72-7891-EF55367D6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14C6AEA-0D79-7543-AE09-993843E04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874C173E-6C0F-EFE8-7DD4-5D973E560D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3770389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712F1EC-1A67-5B1E-F17E-61BD8D1D9A7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4C17D1A9-2720-3212-5951-B33B88577F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BF3D8A-010A-978D-19A8-3B3671AB52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96E4291-47E8-A5C0-48F8-A5498FBC6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3AE7F63-CD73-EBE7-1869-CFC5CEF54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04134312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EAF2112-4BA2-86A4-0D43-13301F55F5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82EB4F9-082E-6A31-B828-865CCE10B0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17DEB6D-4868-0FF9-90EF-1E4D0EABD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D8CA2F1-EE15-A1AF-1C46-10EE75011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F8FC8B9-5870-E064-EE93-6BEFE42D2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25852745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617581E-74AC-8FC4-C46C-5737386A1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150E5704-CF3D-CC31-78DC-6645726BC7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186BFB6-9E7E-6F82-D986-4F66CFE64D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FC8DD22-A0A4-268D-E05D-87777A062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EB9AE0-3127-4656-0FE4-DA99049BF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114680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AF8C86D-E86A-262E-A7F6-B8728E8B4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3FB1A5-9B6E-6544-C385-FD645938B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809AAB04-FAAE-4ED1-2A9B-81C0F9EE8C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E1600E7-897C-C680-D77E-0BBC8D399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A7CD6A-B207-466F-EFE4-1E551C2CC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2CE9D4B-BBFE-1577-8961-917C3E1704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93856433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A1FC357-B0B0-9E9B-10DD-A37DC780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1E11222-F8B4-83F6-CED4-5FE1CEA3F7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A196ADB-0459-E045-6944-0C5F50A864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087DF4A2-9365-AC8F-8293-BC549C0F1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52B12284-4101-F3D4-E6A9-1CE829F431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96DBEB68-3B1D-64AC-973D-C49C5D311F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E9D48FA9-F361-2DBD-F5F0-3D468D93A9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45A470D5-5CD1-15DA-8614-C3ADE451CF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75381291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33BF79A-A7C7-A96B-91B3-381ABAAC7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1570380-CDC4-91FB-C5E2-0ECFACF11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592099E-FBC4-1C77-EE7D-87E60068E8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71F0322-E5E9-6C9D-D92C-B417E5F2FA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66461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CF7199EB-506C-933A-6E12-8C53B3A5C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75BCA77-D8F3-1CE7-AB0B-F39F90C370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B409C5E-BEC3-DAD8-E1CF-FA3E841AF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5011336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A140846-6FC4-926E-D2B1-21F56E400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7F15F05-AF41-DDD9-EC80-6E02076EB7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FE85EDAB-6871-2B67-6193-6DD7E40B4D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6CD5F1FA-36D0-756A-E317-F13B140F7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4740F4F-EBAC-C7EA-CA75-3DF9C7DFA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5D81F36-0BE3-BC4D-F4DF-E6AC3BA78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7267848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B2B4B4D-E80E-887D-0D5D-16B3E20F92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4AF31F50-BA9C-347C-C18F-B7626EE8465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E66398AF-61F5-D9D9-8F29-03193E8779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C636344-AF39-B2EA-2E20-DE687E0D8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D412EED-3E32-F16C-6A3D-69E4CDCB9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3AB1694-681B-AB93-0A31-64B1DF9138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2281797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B549351-1BE4-0E9A-9204-055CAED826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9AD2B66-12AF-95CF-9DFA-0FECB4789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46886B-4060-34AF-3EB1-3D87BB3A28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E9FD36-8FD6-4AE1-A389-726F0113682B}" type="datetimeFigureOut">
              <a:rPr lang="it-IT" smtClean="0"/>
              <a:t>04/12/2022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0BD0D6D-630A-E679-43EA-E04FD6846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9780D13-0C61-56A2-B1D6-774A7C7045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1B54BB-6B54-4FA4-B9D9-383EA7BDB160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06763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slow">
    <p:fade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6.sv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4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7D644827-C86D-BA37-805F-5640E002B6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6754" y="250031"/>
            <a:ext cx="5558489" cy="1325563"/>
          </a:xfrm>
        </p:spPr>
        <p:txBody>
          <a:bodyPr>
            <a:normAutofit/>
          </a:bodyPr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Software Engineering</a:t>
            </a:r>
          </a:p>
        </p:txBody>
      </p:sp>
      <p:sp>
        <p:nvSpPr>
          <p:cNvPr id="6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56EB4BF6-A57D-B0C5-D4E9-8216266B71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461" y="1512904"/>
            <a:ext cx="6025849" cy="325912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>
              <a:buNone/>
            </a:pPr>
            <a:r>
              <a:rPr lang="it-IT" sz="24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Gruppo 9 – Drawing App</a:t>
            </a:r>
          </a:p>
          <a:p>
            <a:endParaRPr lang="it-IT"/>
          </a:p>
          <a:p>
            <a:pPr marL="0" indent="0">
              <a:buNone/>
            </a:pPr>
            <a:endParaRPr lang="it-IT"/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Lorenzo Mignone - 0622701866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Artemis Ostadimitris - 0622701874</a:t>
            </a: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Gaetano Parolise - 0622701919</a:t>
            </a:r>
            <a:endParaRPr lang="it-IT">
              <a:solidFill>
                <a:schemeClr val="tx1">
                  <a:lumMod val="65000"/>
                  <a:lumOff val="35000"/>
                </a:schemeClr>
              </a:solidFill>
              <a:latin typeface="Abadi Extra Light" panose="020B0604020202020204" pitchFamily="34" charset="0"/>
            </a:endParaRPr>
          </a:p>
          <a:p>
            <a:r>
              <a:rPr lang="it-IT">
                <a:solidFill>
                  <a:schemeClr val="tx1">
                    <a:lumMod val="65000"/>
                    <a:lumOff val="35000"/>
                  </a:schemeClr>
                </a:solidFill>
                <a:latin typeface="Abadi Extra Light"/>
              </a:rPr>
              <a:t>Davide Parente - 0622701859</a:t>
            </a:r>
          </a:p>
        </p:txBody>
      </p:sp>
      <p:sp>
        <p:nvSpPr>
          <p:cNvPr id="13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711B4B0-7349-01BD-BD19-B5D38046C4B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16007" y="5213488"/>
            <a:ext cx="1340485" cy="13404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669920621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837543A-6020-4505-A233-C9DB4BF740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424B623F-5623-A125-11A4-A9267B9403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98" y="104930"/>
            <a:ext cx="6358233" cy="979287"/>
          </a:xfrm>
        </p:spPr>
        <p:txBody>
          <a:bodyPr>
            <a:normAutofit/>
          </a:bodyPr>
          <a:lstStyle/>
          <a:p>
            <a:r>
              <a:rPr lang="it-IT" sz="3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2 - Release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35B16301-FB18-48BA-A6DD-C37CAF6F9A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3C0D90E-074A-4F52-9B11-B52BEF4BC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2624479"/>
            <a:ext cx="812427" cy="812427"/>
          </a:xfrm>
          <a:prstGeom prst="ellipse">
            <a:avLst/>
          </a:prstGeom>
          <a:noFill/>
          <a:ln w="1270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Block Arc 13">
            <a:extLst>
              <a:ext uri="{FF2B5EF4-FFF2-40B4-BE49-F238E27FC236}">
                <a16:creationId xmlns:a16="http://schemas.microsoft.com/office/drawing/2014/main" id="{CABBD4C1-E6F8-46F6-8152-A8A97490BF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8912417" y="1218531"/>
            <a:ext cx="2387600" cy="2387600"/>
          </a:xfrm>
          <a:prstGeom prst="blockArc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3BA5EF5-1FE9-4BF9-83BB-269BCDDF6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0"/>
            <a:ext cx="2315251" cy="1550992"/>
          </a:xfrm>
          <a:custGeom>
            <a:avLst/>
            <a:gdLst>
              <a:gd name="connsiteX0" fmla="*/ 0 w 2315251"/>
              <a:gd name="connsiteY0" fmla="*/ 0 h 1550992"/>
              <a:gd name="connsiteX1" fmla="*/ 138700 w 2315251"/>
              <a:gd name="connsiteY1" fmla="*/ 0 h 1550992"/>
              <a:gd name="connsiteX2" fmla="*/ 138700 w 2315251"/>
              <a:gd name="connsiteY2" fmla="*/ 1361400 h 1550992"/>
              <a:gd name="connsiteX3" fmla="*/ 2107387 w 2315251"/>
              <a:gd name="connsiteY3" fmla="*/ 222673 h 1550992"/>
              <a:gd name="connsiteX4" fmla="*/ 1722420 w 2315251"/>
              <a:gd name="connsiteY4" fmla="*/ 0 h 1550992"/>
              <a:gd name="connsiteX5" fmla="*/ 1999436 w 2315251"/>
              <a:gd name="connsiteY5" fmla="*/ 0 h 1550992"/>
              <a:gd name="connsiteX6" fmla="*/ 2280549 w 2315251"/>
              <a:gd name="connsiteY6" fmla="*/ 162605 h 1550992"/>
              <a:gd name="connsiteX7" fmla="*/ 2305953 w 2315251"/>
              <a:gd name="connsiteY7" fmla="*/ 257336 h 1550992"/>
              <a:gd name="connsiteX8" fmla="*/ 2280549 w 2315251"/>
              <a:gd name="connsiteY8" fmla="*/ 282740 h 1550992"/>
              <a:gd name="connsiteX9" fmla="*/ 104026 w 2315251"/>
              <a:gd name="connsiteY9" fmla="*/ 1541710 h 1550992"/>
              <a:gd name="connsiteX10" fmla="*/ 69351 w 2315251"/>
              <a:gd name="connsiteY10" fmla="*/ 1550992 h 1550992"/>
              <a:gd name="connsiteX11" fmla="*/ 0 w 2315251"/>
              <a:gd name="connsiteY11" fmla="*/ 1481643 h 15509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315251" h="1550992">
                <a:moveTo>
                  <a:pt x="0" y="0"/>
                </a:moveTo>
                <a:lnTo>
                  <a:pt x="138700" y="0"/>
                </a:lnTo>
                <a:lnTo>
                  <a:pt x="138700" y="1361400"/>
                </a:lnTo>
                <a:lnTo>
                  <a:pt x="2107387" y="222673"/>
                </a:lnTo>
                <a:lnTo>
                  <a:pt x="1722420" y="0"/>
                </a:lnTo>
                <a:lnTo>
                  <a:pt x="1999436" y="0"/>
                </a:lnTo>
                <a:lnTo>
                  <a:pt x="2280549" y="162605"/>
                </a:lnTo>
                <a:cubicBezTo>
                  <a:pt x="2313720" y="181745"/>
                  <a:pt x="2325104" y="224155"/>
                  <a:pt x="2305953" y="257336"/>
                </a:cubicBezTo>
                <a:cubicBezTo>
                  <a:pt x="2299872" y="267889"/>
                  <a:pt x="2291101" y="276648"/>
                  <a:pt x="2280549" y="282740"/>
                </a:cubicBezTo>
                <a:lnTo>
                  <a:pt x="104026" y="1541710"/>
                </a:lnTo>
                <a:cubicBezTo>
                  <a:pt x="93484" y="1547802"/>
                  <a:pt x="81523" y="1551003"/>
                  <a:pt x="69351" y="1550992"/>
                </a:cubicBezTo>
                <a:cubicBezTo>
                  <a:pt x="31049" y="1550992"/>
                  <a:pt x="0" y="1519944"/>
                  <a:pt x="0" y="1481643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4B3BCACB-5880-460B-9606-8C433A9AF9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724638" y="1331572"/>
            <a:ext cx="0" cy="1597708"/>
          </a:xfrm>
          <a:prstGeom prst="line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88853921-7BC9-4BDE-ACAB-133C683C82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005550" y="4112081"/>
            <a:ext cx="1186451" cy="1771650"/>
          </a:xfrm>
          <a:custGeom>
            <a:avLst/>
            <a:gdLst>
              <a:gd name="connsiteX0" fmla="*/ 61913 w 1186451"/>
              <a:gd name="connsiteY0" fmla="*/ 0 h 1771650"/>
              <a:gd name="connsiteX1" fmla="*/ 1186451 w 1186451"/>
              <a:gd name="connsiteY1" fmla="*/ 0 h 1771650"/>
              <a:gd name="connsiteX2" fmla="*/ 1186451 w 1186451"/>
              <a:gd name="connsiteY2" fmla="*/ 123825 h 1771650"/>
              <a:gd name="connsiteX3" fmla="*/ 123825 w 1186451"/>
              <a:gd name="connsiteY3" fmla="*/ 123825 h 1771650"/>
              <a:gd name="connsiteX4" fmla="*/ 123825 w 1186451"/>
              <a:gd name="connsiteY4" fmla="*/ 1647825 h 1771650"/>
              <a:gd name="connsiteX5" fmla="*/ 1186451 w 1186451"/>
              <a:gd name="connsiteY5" fmla="*/ 1647825 h 1771650"/>
              <a:gd name="connsiteX6" fmla="*/ 1186451 w 1186451"/>
              <a:gd name="connsiteY6" fmla="*/ 1771650 h 1771650"/>
              <a:gd name="connsiteX7" fmla="*/ 61913 w 1186451"/>
              <a:gd name="connsiteY7" fmla="*/ 1771650 h 1771650"/>
              <a:gd name="connsiteX8" fmla="*/ 0 w 1186451"/>
              <a:gd name="connsiteY8" fmla="*/ 1709738 h 1771650"/>
              <a:gd name="connsiteX9" fmla="*/ 0 w 1186451"/>
              <a:gd name="connsiteY9" fmla="*/ 61913 h 1771650"/>
              <a:gd name="connsiteX10" fmla="*/ 61913 w 1186451"/>
              <a:gd name="connsiteY10" fmla="*/ 0 h 1771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86451" h="1771650">
                <a:moveTo>
                  <a:pt x="61913" y="0"/>
                </a:moveTo>
                <a:lnTo>
                  <a:pt x="1186451" y="0"/>
                </a:lnTo>
                <a:lnTo>
                  <a:pt x="1186451" y="123825"/>
                </a:lnTo>
                <a:lnTo>
                  <a:pt x="123825" y="123825"/>
                </a:lnTo>
                <a:lnTo>
                  <a:pt x="123825" y="1647825"/>
                </a:lnTo>
                <a:lnTo>
                  <a:pt x="1186451" y="1647825"/>
                </a:lnTo>
                <a:lnTo>
                  <a:pt x="1186451" y="1771650"/>
                </a:lnTo>
                <a:lnTo>
                  <a:pt x="61913" y="1771650"/>
                </a:lnTo>
                <a:cubicBezTo>
                  <a:pt x="27719" y="1771650"/>
                  <a:pt x="0" y="1743932"/>
                  <a:pt x="0" y="1709738"/>
                </a:cubicBezTo>
                <a:lnTo>
                  <a:pt x="0" y="61913"/>
                </a:lnTo>
                <a:cubicBezTo>
                  <a:pt x="0" y="27719"/>
                  <a:pt x="27719" y="0"/>
                  <a:pt x="61913" y="0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2" name="Arc 21">
            <a:extLst>
              <a:ext uri="{FF2B5EF4-FFF2-40B4-BE49-F238E27FC236}">
                <a16:creationId xmlns:a16="http://schemas.microsoft.com/office/drawing/2014/main" id="{09192968-3AE7-4470-A61C-97294BB927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992895">
            <a:off x="6086940" y="4145122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3AB72E55-43E4-4356-BFE8-E2102CB0B5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21310" y="4962670"/>
            <a:ext cx="2643352" cy="1895331"/>
          </a:xfrm>
          <a:custGeom>
            <a:avLst/>
            <a:gdLst>
              <a:gd name="connsiteX0" fmla="*/ 1321676 w 2643352"/>
              <a:gd name="connsiteY0" fmla="*/ 0 h 1895331"/>
              <a:gd name="connsiteX1" fmla="*/ 2643352 w 2643352"/>
              <a:gd name="connsiteY1" fmla="*/ 1321676 h 1895331"/>
              <a:gd name="connsiteX2" fmla="*/ 2539488 w 2643352"/>
              <a:gd name="connsiteY2" fmla="*/ 1836132 h 1895331"/>
              <a:gd name="connsiteX3" fmla="*/ 2510970 w 2643352"/>
              <a:gd name="connsiteY3" fmla="*/ 1895331 h 1895331"/>
              <a:gd name="connsiteX4" fmla="*/ 132382 w 2643352"/>
              <a:gd name="connsiteY4" fmla="*/ 1895331 h 1895331"/>
              <a:gd name="connsiteX5" fmla="*/ 103864 w 2643352"/>
              <a:gd name="connsiteY5" fmla="*/ 1836132 h 1895331"/>
              <a:gd name="connsiteX6" fmla="*/ 0 w 2643352"/>
              <a:gd name="connsiteY6" fmla="*/ 1321676 h 1895331"/>
              <a:gd name="connsiteX7" fmla="*/ 1321676 w 2643352"/>
              <a:gd name="connsiteY7" fmla="*/ 0 h 18953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643352" h="1895331">
                <a:moveTo>
                  <a:pt x="1321676" y="0"/>
                </a:moveTo>
                <a:cubicBezTo>
                  <a:pt x="2051617" y="0"/>
                  <a:pt x="2643352" y="591735"/>
                  <a:pt x="2643352" y="1321676"/>
                </a:cubicBezTo>
                <a:cubicBezTo>
                  <a:pt x="2643352" y="1504161"/>
                  <a:pt x="2606369" y="1678009"/>
                  <a:pt x="2539488" y="1836132"/>
                </a:cubicBezTo>
                <a:lnTo>
                  <a:pt x="2510970" y="1895331"/>
                </a:lnTo>
                <a:lnTo>
                  <a:pt x="132382" y="1895331"/>
                </a:lnTo>
                <a:lnTo>
                  <a:pt x="103864" y="1836132"/>
                </a:lnTo>
                <a:cubicBezTo>
                  <a:pt x="36984" y="1678009"/>
                  <a:pt x="0" y="1504161"/>
                  <a:pt x="0" y="1321676"/>
                </a:cubicBezTo>
                <a:cubicBezTo>
                  <a:pt x="0" y="591735"/>
                  <a:pt x="591735" y="0"/>
                  <a:pt x="13216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tangolo 8">
            <a:extLst>
              <a:ext uri="{FF2B5EF4-FFF2-40B4-BE49-F238E27FC236}">
                <a16:creationId xmlns:a16="http://schemas.microsoft.com/office/drawing/2014/main" id="{BE4E0E41-1572-E9BC-F050-F2B7D3154290}"/>
              </a:ext>
            </a:extLst>
          </p:cNvPr>
          <p:cNvSpPr/>
          <p:nvPr/>
        </p:nvSpPr>
        <p:spPr>
          <a:xfrm>
            <a:off x="11953274" y="3253289"/>
            <a:ext cx="238725" cy="1622486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Second Sprint">
            <a:hlinkClick r:id="" action="ppaction://media"/>
            <a:extLst>
              <a:ext uri="{FF2B5EF4-FFF2-40B4-BE49-F238E27FC236}">
                <a16:creationId xmlns:a16="http://schemas.microsoft.com/office/drawing/2014/main" id="{F8A4D1E7-BAA8-ABDB-4840-57FE23AC0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l="11268" r="11451"/>
          <a:stretch/>
        </p:blipFill>
        <p:spPr>
          <a:xfrm>
            <a:off x="467362" y="935209"/>
            <a:ext cx="7412404" cy="5384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255734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3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6D6306C-ED4F-4AAE-B4A5-EEA6AFAD72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5B93656B-C712-165A-8D53-0B896A754C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9171" y="2273036"/>
            <a:ext cx="3962061" cy="656274"/>
          </a:xfrm>
        </p:spPr>
        <p:txBody>
          <a:bodyPr anchor="t">
            <a:normAutofit/>
          </a:bodyPr>
          <a:lstStyle/>
          <a:p>
            <a:r>
              <a:rPr lang="it-IT" sz="36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Sprint Review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EC5361D-F897-4856-B945-0455A365E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415435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508C0C5-2268-42B5-B3C8-4D0899E05F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141ACBDB-38F8-4B34-8183-BD95B4E55A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739327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00DB52-3455-4E2F-867B-A6D0516E17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700000">
            <a:off x="10653800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22" name="Segnaposto contenuto 2">
            <a:extLst>
              <a:ext uri="{FF2B5EF4-FFF2-40B4-BE49-F238E27FC236}">
                <a16:creationId xmlns:a16="http://schemas.microsoft.com/office/drawing/2014/main" id="{6AF8DAB4-D1D1-AB5D-6145-A8A2E09A36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90682501"/>
              </p:ext>
            </p:extLst>
          </p:nvPr>
        </p:nvGraphicFramePr>
        <p:xfrm>
          <a:off x="4521380" y="-238276"/>
          <a:ext cx="6577150" cy="45163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9E914C83-E0D8-4953-92D5-169D28CB43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15423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0" name="Isosceles Triangle 19">
            <a:extLst>
              <a:ext uri="{FF2B5EF4-FFF2-40B4-BE49-F238E27FC236}">
                <a16:creationId xmlns:a16="http://schemas.microsoft.com/office/drawing/2014/main" id="{3512E083-F550-46AF-8490-767ECFD00C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67297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4" name="Connettore diritto 3">
            <a:extLst>
              <a:ext uri="{FF2B5EF4-FFF2-40B4-BE49-F238E27FC236}">
                <a16:creationId xmlns:a16="http://schemas.microsoft.com/office/drawing/2014/main" id="{FBE5D7F4-BD52-1C6E-64D2-7EC68603D802}"/>
              </a:ext>
            </a:extLst>
          </p:cNvPr>
          <p:cNvCxnSpPr>
            <a:cxnSpLocks/>
          </p:cNvCxnSpPr>
          <p:nvPr/>
        </p:nvCxnSpPr>
        <p:spPr>
          <a:xfrm>
            <a:off x="387354" y="297287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Connettore diritto 5">
            <a:extLst>
              <a:ext uri="{FF2B5EF4-FFF2-40B4-BE49-F238E27FC236}">
                <a16:creationId xmlns:a16="http://schemas.microsoft.com/office/drawing/2014/main" id="{787C7A03-5C76-171F-9050-52381427EB62}"/>
              </a:ext>
            </a:extLst>
          </p:cNvPr>
          <p:cNvCxnSpPr>
            <a:cxnSpLocks/>
          </p:cNvCxnSpPr>
          <p:nvPr/>
        </p:nvCxnSpPr>
        <p:spPr>
          <a:xfrm>
            <a:off x="1207770" y="2153723"/>
            <a:ext cx="2813046" cy="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ttangolo con angoli arrotondati 14">
            <a:extLst>
              <a:ext uri="{FF2B5EF4-FFF2-40B4-BE49-F238E27FC236}">
                <a16:creationId xmlns:a16="http://schemas.microsoft.com/office/drawing/2014/main" id="{ADA18B29-7DE9-E262-C0C5-176F9073CA87}"/>
              </a:ext>
            </a:extLst>
          </p:cNvPr>
          <p:cNvSpPr/>
          <p:nvPr/>
        </p:nvSpPr>
        <p:spPr>
          <a:xfrm>
            <a:off x="5255411" y="3620972"/>
            <a:ext cx="6595812" cy="1590978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17" name="Rettangolo 16" descr="Chiudi con riempimento a tinta unita">
            <a:extLst>
              <a:ext uri="{FF2B5EF4-FFF2-40B4-BE49-F238E27FC236}">
                <a16:creationId xmlns:a16="http://schemas.microsoft.com/office/drawing/2014/main" id="{386476C5-89C5-9B5A-1A05-F685CD35C939}"/>
              </a:ext>
            </a:extLst>
          </p:cNvPr>
          <p:cNvSpPr/>
          <p:nvPr/>
        </p:nvSpPr>
        <p:spPr>
          <a:xfrm>
            <a:off x="5531109" y="4030392"/>
            <a:ext cx="742292" cy="742292"/>
          </a:xfrm>
          <a:prstGeom prst="rect">
            <a:avLst/>
          </a:prstGeom>
          <a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grpSp>
        <p:nvGrpSpPr>
          <p:cNvPr id="19" name="Gruppo 18">
            <a:extLst>
              <a:ext uri="{FF2B5EF4-FFF2-40B4-BE49-F238E27FC236}">
                <a16:creationId xmlns:a16="http://schemas.microsoft.com/office/drawing/2014/main" id="{7A0300F5-F717-B13A-EFAB-DD433E9E60DD}"/>
              </a:ext>
            </a:extLst>
          </p:cNvPr>
          <p:cNvGrpSpPr/>
          <p:nvPr/>
        </p:nvGrpSpPr>
        <p:grpSpPr>
          <a:xfrm>
            <a:off x="6334346" y="3488451"/>
            <a:ext cx="2959717" cy="1593622"/>
            <a:chOff x="938244" y="1975542"/>
            <a:chExt cx="2959717" cy="1593622"/>
          </a:xfrm>
        </p:grpSpPr>
        <p:sp>
          <p:nvSpPr>
            <p:cNvPr id="25" name="Rettangolo 24">
              <a:extLst>
                <a:ext uri="{FF2B5EF4-FFF2-40B4-BE49-F238E27FC236}">
                  <a16:creationId xmlns:a16="http://schemas.microsoft.com/office/drawing/2014/main" id="{F04168B2-A78D-2892-9B03-2A5BD9B3104C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6" name="CasellaDiTesto 25">
              <a:extLst>
                <a:ext uri="{FF2B5EF4-FFF2-40B4-BE49-F238E27FC236}">
                  <a16:creationId xmlns:a16="http://schemas.microsoft.com/office/drawing/2014/main" id="{1A41ECD3-6FC4-6BC9-6B1C-291D194B9F54}"/>
                </a:ext>
              </a:extLst>
            </p:cNvPr>
            <p:cNvSpPr txBox="1"/>
            <p:nvPr/>
          </p:nvSpPr>
          <p:spPr>
            <a:xfrm>
              <a:off x="1083522" y="2219541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Problems</a:t>
              </a: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detected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1" name="Gruppo 20">
            <a:extLst>
              <a:ext uri="{FF2B5EF4-FFF2-40B4-BE49-F238E27FC236}">
                <a16:creationId xmlns:a16="http://schemas.microsoft.com/office/drawing/2014/main" id="{41FF12A4-D34B-988B-318D-8E3B3658107B}"/>
              </a:ext>
            </a:extLst>
          </p:cNvPr>
          <p:cNvGrpSpPr/>
          <p:nvPr/>
        </p:nvGrpSpPr>
        <p:grpSpPr>
          <a:xfrm>
            <a:off x="8419928" y="3201477"/>
            <a:ext cx="3257253" cy="1892319"/>
            <a:chOff x="3247892" y="1719915"/>
            <a:chExt cx="3123050" cy="1605250"/>
          </a:xfrm>
        </p:grpSpPr>
        <p:sp>
          <p:nvSpPr>
            <p:cNvPr id="23" name="Rettangolo 22">
              <a:extLst>
                <a:ext uri="{FF2B5EF4-FFF2-40B4-BE49-F238E27FC236}">
                  <a16:creationId xmlns:a16="http://schemas.microsoft.com/office/drawing/2014/main" id="{0B2EF377-1401-5524-F12E-8A4DE15CDE79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4" name="CasellaDiTesto 23">
              <a:extLst>
                <a:ext uri="{FF2B5EF4-FFF2-40B4-BE49-F238E27FC236}">
                  <a16:creationId xmlns:a16="http://schemas.microsoft.com/office/drawing/2014/main" id="{2BC0F0F8-A080-C7A8-0D35-9D07AF8330C6}"/>
                </a:ext>
              </a:extLst>
            </p:cNvPr>
            <p:cNvSpPr txBox="1"/>
            <p:nvPr/>
          </p:nvSpPr>
          <p:spPr>
            <a:xfrm>
              <a:off x="3247892" y="1719915"/>
              <a:ext cx="3109787" cy="13682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  <a:cs typeface="Calibri"/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endParaRPr lang="en-US" sz="16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Multiple consecutive undo operations cannot be performed</a:t>
              </a: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 </a:t>
              </a:r>
            </a:p>
          </p:txBody>
        </p:sp>
      </p:grpSp>
      <p:sp>
        <p:nvSpPr>
          <p:cNvPr id="28" name="Rettangolo con angoli arrotondati 27">
            <a:extLst>
              <a:ext uri="{FF2B5EF4-FFF2-40B4-BE49-F238E27FC236}">
                <a16:creationId xmlns:a16="http://schemas.microsoft.com/office/drawing/2014/main" id="{E52B89FD-FF19-D72A-60A9-15C065F9DACF}"/>
              </a:ext>
            </a:extLst>
          </p:cNvPr>
          <p:cNvSpPr/>
          <p:nvPr/>
        </p:nvSpPr>
        <p:spPr>
          <a:xfrm>
            <a:off x="5259800" y="1617096"/>
            <a:ext cx="6577150" cy="1349623"/>
          </a:xfrm>
          <a:prstGeom prst="roundRect">
            <a:avLst>
              <a:gd name="adj" fmla="val 10000"/>
            </a:avLst>
          </a:prstGeom>
          <a:solidFill>
            <a:srgbClr val="FFECB2"/>
          </a:solidFill>
        </p:spPr>
        <p:style>
          <a:lnRef idx="0">
            <a:schemeClr val="accen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0" name="Gruppo 29">
            <a:extLst>
              <a:ext uri="{FF2B5EF4-FFF2-40B4-BE49-F238E27FC236}">
                <a16:creationId xmlns:a16="http://schemas.microsoft.com/office/drawing/2014/main" id="{59449378-B2D2-3A45-9D37-5F77E9565423}"/>
              </a:ext>
            </a:extLst>
          </p:cNvPr>
          <p:cNvGrpSpPr/>
          <p:nvPr/>
        </p:nvGrpSpPr>
        <p:grpSpPr>
          <a:xfrm>
            <a:off x="6422913" y="1705510"/>
            <a:ext cx="2959717" cy="1349623"/>
            <a:chOff x="938244" y="1975542"/>
            <a:chExt cx="2959717" cy="1349623"/>
          </a:xfrm>
        </p:grpSpPr>
        <p:sp>
          <p:nvSpPr>
            <p:cNvPr id="31" name="Rettangolo 30">
              <a:extLst>
                <a:ext uri="{FF2B5EF4-FFF2-40B4-BE49-F238E27FC236}">
                  <a16:creationId xmlns:a16="http://schemas.microsoft.com/office/drawing/2014/main" id="{9B68B39C-AA9A-F6FA-5CBE-C681658C192E}"/>
                </a:ext>
              </a:extLst>
            </p:cNvPr>
            <p:cNvSpPr/>
            <p:nvPr/>
          </p:nvSpPr>
          <p:spPr>
            <a:xfrm>
              <a:off x="938244" y="1975542"/>
              <a:ext cx="295971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2" name="CasellaDiTesto 31">
              <a:extLst>
                <a:ext uri="{FF2B5EF4-FFF2-40B4-BE49-F238E27FC236}">
                  <a16:creationId xmlns:a16="http://schemas.microsoft.com/office/drawing/2014/main" id="{2916C9A1-DF83-205B-2AF6-D18B8C230C3C}"/>
                </a:ext>
              </a:extLst>
            </p:cNvPr>
            <p:cNvSpPr txBox="1"/>
            <p:nvPr/>
          </p:nvSpPr>
          <p:spPr>
            <a:xfrm>
              <a:off x="938244" y="1975542"/>
              <a:ext cx="19229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ctr" defTabSz="111125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it-IT" sz="2400" b="1" kern="120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Team </a:t>
              </a:r>
              <a:r>
                <a:rPr lang="it-IT" sz="2400" b="1" kern="1200" err="1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velocity</a:t>
              </a:r>
              <a:endParaRPr lang="en-US" sz="2400" kern="120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33" name="Gruppo 32">
            <a:extLst>
              <a:ext uri="{FF2B5EF4-FFF2-40B4-BE49-F238E27FC236}">
                <a16:creationId xmlns:a16="http://schemas.microsoft.com/office/drawing/2014/main" id="{30B981E9-0201-80A2-B1EF-EB6AA36D1183}"/>
              </a:ext>
            </a:extLst>
          </p:cNvPr>
          <p:cNvGrpSpPr/>
          <p:nvPr/>
        </p:nvGrpSpPr>
        <p:grpSpPr>
          <a:xfrm>
            <a:off x="8745824" y="1705510"/>
            <a:ext cx="3109787" cy="1349623"/>
            <a:chOff x="3261155" y="1975542"/>
            <a:chExt cx="3109787" cy="1349623"/>
          </a:xfrm>
        </p:grpSpPr>
        <p:sp>
          <p:nvSpPr>
            <p:cNvPr id="34" name="Rettangolo 33">
              <a:extLst>
                <a:ext uri="{FF2B5EF4-FFF2-40B4-BE49-F238E27FC236}">
                  <a16:creationId xmlns:a16="http://schemas.microsoft.com/office/drawing/2014/main" id="{D5F346E4-2112-134C-EEFF-6606AE9820AF}"/>
                </a:ext>
              </a:extLst>
            </p:cNvPr>
            <p:cNvSpPr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1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5" name="CasellaDiTesto 34">
              <a:extLst>
                <a:ext uri="{FF2B5EF4-FFF2-40B4-BE49-F238E27FC236}">
                  <a16:creationId xmlns:a16="http://schemas.microsoft.com/office/drawing/2014/main" id="{2AFACF99-0F6B-7FDA-4BAE-5110EAC2BC83}"/>
                </a:ext>
              </a:extLst>
            </p:cNvPr>
            <p:cNvSpPr txBox="1"/>
            <p:nvPr/>
          </p:nvSpPr>
          <p:spPr>
            <a:xfrm>
              <a:off x="3261155" y="1975542"/>
              <a:ext cx="3109787" cy="134962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42835" tIns="142835" rIns="142835" bIns="142835" numCol="1" spcCol="1270" anchor="ctr" anchorCtr="0">
              <a:noAutofit/>
            </a:bodyPr>
            <a:lstStyle/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a priori velocity: 27 SP</a:t>
              </a:r>
            </a:p>
            <a:p>
              <a:pPr marL="0" lvl="0" indent="0" algn="l" defTabSz="71120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en-US" sz="1600" b="1" kern="12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Estimated retrospectively velocity: 27 SP</a:t>
              </a:r>
            </a:p>
          </p:txBody>
        </p:sp>
      </p:grpSp>
      <p:sp>
        <p:nvSpPr>
          <p:cNvPr id="36" name="Rettangolo 35" descr="Utenti">
            <a:extLst>
              <a:ext uri="{FF2B5EF4-FFF2-40B4-BE49-F238E27FC236}">
                <a16:creationId xmlns:a16="http://schemas.microsoft.com/office/drawing/2014/main" id="{5CA2082B-AB64-E198-136B-1D6EB8C8BFE0}"/>
              </a:ext>
            </a:extLst>
          </p:cNvPr>
          <p:cNvSpPr/>
          <p:nvPr/>
        </p:nvSpPr>
        <p:spPr>
          <a:xfrm>
            <a:off x="5604310" y="1949856"/>
            <a:ext cx="742292" cy="742292"/>
          </a:xfrm>
          <a:prstGeom prst="rect">
            <a:avLst/>
          </a:prstGeom>
          <a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</p:sp>
      <p:pic>
        <p:nvPicPr>
          <p:cNvPr id="9" name="Immagine 8">
            <a:extLst>
              <a:ext uri="{FF2B5EF4-FFF2-40B4-BE49-F238E27FC236}">
                <a16:creationId xmlns:a16="http://schemas.microsoft.com/office/drawing/2014/main" id="{598B5A5F-910E-DE5A-3D1A-BDDF1847710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4940" y="3501917"/>
            <a:ext cx="4486168" cy="226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776268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B7768D7-FBC4-E4B5-E0B8-65619C68F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latin typeface="+mj-lt"/>
                <a:ea typeface="+mj-ea"/>
                <a:cs typeface="+mj-cs"/>
              </a:rPr>
              <a:t>Retrospective</a:t>
            </a:r>
            <a:endParaRPr lang="it-IT">
              <a:ea typeface="+mj-ea"/>
              <a:cs typeface="+mj-cs"/>
            </a:endParaRPr>
          </a:p>
        </p:txBody>
      </p:sp>
      <p:pic>
        <p:nvPicPr>
          <p:cNvPr id="8" name="Immagine 8">
            <a:extLst>
              <a:ext uri="{FF2B5EF4-FFF2-40B4-BE49-F238E27FC236}">
                <a16:creationId xmlns:a16="http://schemas.microsoft.com/office/drawing/2014/main" id="{4DDF833E-0622-5DEE-5731-130D71A63E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t="442"/>
          <a:stretch/>
        </p:blipFill>
        <p:spPr>
          <a:xfrm>
            <a:off x="844054" y="1136438"/>
            <a:ext cx="9984346" cy="5618381"/>
          </a:xfrm>
          <a:prstGeom prst="rect">
            <a:avLst/>
          </a:prstGeom>
        </p:spPr>
      </p:pic>
      <p:sp>
        <p:nvSpPr>
          <p:cNvPr id="3" name="CasellaDiTesto 2">
            <a:extLst>
              <a:ext uri="{FF2B5EF4-FFF2-40B4-BE49-F238E27FC236}">
                <a16:creationId xmlns:a16="http://schemas.microsoft.com/office/drawing/2014/main" id="{596C66C1-CD22-7776-212D-111BBE80B0B5}"/>
              </a:ext>
            </a:extLst>
          </p:cNvPr>
          <p:cNvSpPr txBox="1"/>
          <p:nvPr/>
        </p:nvSpPr>
        <p:spPr>
          <a:xfrm>
            <a:off x="6356032" y="1484323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Comment out code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BA28666A-BFD7-BAC5-EB2B-029E92B123E8}"/>
              </a:ext>
            </a:extLst>
          </p:cNvPr>
          <p:cNvSpPr txBox="1"/>
          <p:nvPr/>
        </p:nvSpPr>
        <p:spPr>
          <a:xfrm>
            <a:off x="6966375" y="3945628"/>
            <a:ext cx="3862025" cy="2114315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update your Trello burndown chart 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Remember to check out of DoD’s checklist </a:t>
            </a:r>
            <a:endParaRPr lang="en-US" sz="16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39" name="CasellaDiTesto 38">
            <a:extLst>
              <a:ext uri="{FF2B5EF4-FFF2-40B4-BE49-F238E27FC236}">
                <a16:creationId xmlns:a16="http://schemas.microsoft.com/office/drawing/2014/main" id="{75ED80E9-3EE4-FB8B-5BDC-5553A7591C0E}"/>
              </a:ext>
            </a:extLst>
          </p:cNvPr>
          <p:cNvSpPr txBox="1"/>
          <p:nvPr/>
        </p:nvSpPr>
        <p:spPr>
          <a:xfrm>
            <a:off x="1081814" y="4200295"/>
            <a:ext cx="3520939" cy="1254106"/>
          </a:xfrm>
          <a:prstGeom prst="rect">
            <a:avLst/>
          </a:prstGeom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42835" tIns="142835" rIns="142835" bIns="142835" numCol="1" spcCol="1270" anchor="ctr" anchorCtr="0">
            <a:no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Don’t respect the convention</a:t>
            </a:r>
          </a:p>
        </p:txBody>
      </p:sp>
      <p:sp>
        <p:nvSpPr>
          <p:cNvPr id="51" name="CasellaDiTesto 50">
            <a:extLst>
              <a:ext uri="{FF2B5EF4-FFF2-40B4-BE49-F238E27FC236}">
                <a16:creationId xmlns:a16="http://schemas.microsoft.com/office/drawing/2014/main" id="{871BB8CB-C830-DD83-D3FC-B98C305B816C}"/>
              </a:ext>
            </a:extLst>
          </p:cNvPr>
          <p:cNvSpPr txBox="1"/>
          <p:nvPr/>
        </p:nvSpPr>
        <p:spPr>
          <a:xfrm>
            <a:off x="2786743" y="1942099"/>
            <a:ext cx="1429657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600" b="1" kern="1200">
                <a:solidFill>
                  <a:schemeClr val="tx1">
                    <a:lumMod val="65000"/>
                    <a:lumOff val="35000"/>
                  </a:schemeClr>
                </a:solidFill>
              </a:rPr>
              <a:t>Nothing</a:t>
            </a:r>
          </a:p>
        </p:txBody>
      </p:sp>
      <p:sp>
        <p:nvSpPr>
          <p:cNvPr id="55" name="CasellaDiTesto 54">
            <a:extLst>
              <a:ext uri="{FF2B5EF4-FFF2-40B4-BE49-F238E27FC236}">
                <a16:creationId xmlns:a16="http://schemas.microsoft.com/office/drawing/2014/main" id="{FB16B34F-3633-B3D7-A2DA-BC07A8766367}"/>
              </a:ext>
            </a:extLst>
          </p:cNvPr>
          <p:cNvSpPr txBox="1"/>
          <p:nvPr/>
        </p:nvSpPr>
        <p:spPr>
          <a:xfrm>
            <a:off x="4454664" y="5345516"/>
            <a:ext cx="3134585" cy="142885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kern="1200" dirty="0">
                <a:solidFill>
                  <a:schemeClr val="bg2">
                    <a:lumMod val="50000"/>
                  </a:schemeClr>
                </a:solidFill>
              </a:rPr>
              <a:t>Continue doing </a:t>
            </a:r>
            <a:r>
              <a:rPr lang="en-US" sz="1600" b="1" kern="1200" dirty="0">
                <a:solidFill>
                  <a:schemeClr val="bg2">
                    <a:lumMod val="50000"/>
                  </a:schemeClr>
                </a:solidFill>
              </a:rPr>
              <a:t>meetings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dirty="0">
                <a:solidFill>
                  <a:schemeClr val="bg2">
                    <a:lumMod val="50000"/>
                  </a:schemeClr>
                </a:solidFill>
              </a:rPr>
              <a:t>Continue doing code review by all members</a:t>
            </a:r>
          </a:p>
          <a:p>
            <a:pPr marL="285750" lvl="0" indent="-285750" algn="l" defTabSz="711200">
              <a:lnSpc>
                <a:spcPct val="100000"/>
              </a:lnSpc>
              <a:spcBef>
                <a:spcPct val="0"/>
              </a:spcBef>
              <a:spcAft>
                <a:spcPct val="35000"/>
              </a:spcAft>
              <a:buFont typeface="Arial" panose="020B0604020202020204" pitchFamily="34" charset="0"/>
              <a:buChar char="•"/>
            </a:pPr>
            <a:r>
              <a:rPr lang="en-US" sz="1500" b="1" i="0" dirty="0">
                <a:solidFill>
                  <a:schemeClr val="bg2">
                    <a:lumMod val="50000"/>
                  </a:schemeClr>
                </a:solidFill>
                <a:effectLst/>
              </a:rPr>
              <a:t>Raise issues during daily meetings </a:t>
            </a:r>
            <a:endParaRPr lang="en-US" sz="1500" b="1" kern="12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7852762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3596F02C-0128-BC91-C7FA-E50F6D0359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720" y="85009"/>
            <a:ext cx="10515600" cy="1325563"/>
          </a:xfrm>
        </p:spPr>
        <p:txBody>
          <a:bodyPr/>
          <a:lstStyle/>
          <a:p>
            <a:r>
              <a:rPr lang="it-IT" sz="3600" b="1">
                <a:solidFill>
                  <a:schemeClr val="tx1">
                    <a:lumMod val="65000"/>
                    <a:lumOff val="35000"/>
                  </a:schemeClr>
                </a:solidFill>
                <a:latin typeface="Avenir Next LT Pro" panose="020B0504020202020204" pitchFamily="34" charset="0"/>
              </a:rPr>
              <a:t>Second Sprint Backlog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A43682C-FAC9-EE41-0861-6F0DFAD258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2366" y="1084393"/>
            <a:ext cx="11342914" cy="520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783051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643942406942484091A2D9DD7A122F6E" ma:contentTypeVersion="2" ma:contentTypeDescription="Creare un nuovo documento." ma:contentTypeScope="" ma:versionID="d874dbebbd00df9ea5e2abee7d284526">
  <xsd:schema xmlns:xsd="http://www.w3.org/2001/XMLSchema" xmlns:xs="http://www.w3.org/2001/XMLSchema" xmlns:p="http://schemas.microsoft.com/office/2006/metadata/properties" xmlns:ns2="d46818f3-9e50-42d7-84c3-7c70b300d2db" targetNamespace="http://schemas.microsoft.com/office/2006/metadata/properties" ma:root="true" ma:fieldsID="eafc441e1b49797dd1dc689614371948" ns2:_="">
    <xsd:import namespace="d46818f3-9e50-42d7-84c3-7c70b300d2db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46818f3-9e50-42d7-84c3-7c70b300d2db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8E7EF1BD-F78C-4ED3-91E6-485297F67D9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E23F554-9E32-4729-88A0-67818BF265C2}">
  <ds:schemaRefs>
    <ds:schemaRef ds:uri="d46818f3-9e50-42d7-84c3-7c70b300d2d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CE58F3A2-410E-47ED-9854-89D833E23451}">
  <ds:schemaRefs>
    <ds:schemaRef ds:uri="http://purl.org/dc/terms/"/>
    <ds:schemaRef ds:uri="http://purl.org/dc/elements/1.1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schemas.microsoft.com/office/2006/documentManagement/types"/>
    <ds:schemaRef ds:uri="http://www.w3.org/XML/1998/namespace"/>
    <ds:schemaRef ds:uri="d46818f3-9e50-42d7-84c3-7c70b300d2db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142</Words>
  <Application>Microsoft Office PowerPoint</Application>
  <PresentationFormat>Widescreen</PresentationFormat>
  <Paragraphs>33</Paragraphs>
  <Slides>5</Slides>
  <Notes>4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5</vt:i4>
      </vt:variant>
    </vt:vector>
  </HeadingPairs>
  <TitlesOfParts>
    <vt:vector size="11" baseType="lpstr">
      <vt:lpstr>Abadi Extra Light</vt:lpstr>
      <vt:lpstr>Arial</vt:lpstr>
      <vt:lpstr>Avenir Next LT Pro</vt:lpstr>
      <vt:lpstr>Calibri</vt:lpstr>
      <vt:lpstr>Calibri Light</vt:lpstr>
      <vt:lpstr>Tema di Office</vt:lpstr>
      <vt:lpstr>Software Engineering</vt:lpstr>
      <vt:lpstr>Sprint 2 - Release</vt:lpstr>
      <vt:lpstr>Sprint Review</vt:lpstr>
      <vt:lpstr>Retrospective</vt:lpstr>
      <vt:lpstr>Second Sprint Backlog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Software Engineering</dc:title>
  <dc:creator>DAVIDE PARENTE</dc:creator>
  <cp:lastModifiedBy>DAVIDE PARENTE</cp:lastModifiedBy>
  <cp:revision>12</cp:revision>
  <dcterms:created xsi:type="dcterms:W3CDTF">2022-11-19T09:49:11Z</dcterms:created>
  <dcterms:modified xsi:type="dcterms:W3CDTF">2022-12-04T22:29:09Z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0x010100643942406942484091A2D9DD7A122F6E</vt:lpwstr>
  </property>
</Properties>
</file>

<file path=docProps/thumbnail.jpeg>
</file>